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8" r:id="rId9"/>
    <p:sldId id="269" r:id="rId10"/>
    <p:sldId id="265" r:id="rId11"/>
    <p:sldId id="262" r:id="rId12"/>
    <p:sldId id="263" r:id="rId13"/>
    <p:sldId id="271" r:id="rId14"/>
    <p:sldId id="272" r:id="rId15"/>
    <p:sldId id="270" r:id="rId16"/>
    <p:sldId id="266" r:id="rId17"/>
    <p:sldId id="264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9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8360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042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8611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482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795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5667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3500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2268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689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653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685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2641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805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34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0075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53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987A1-55A6-431C-BFC3-F208C8871D54}" type="datetimeFigureOut">
              <a:rPr lang="zh-TW" altLang="en-US" smtClean="0"/>
              <a:t>2022/2/24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BE697-FC9F-4793-8469-87AD9479C2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8186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E7B987A1-55A6-431C-BFC3-F208C8871D54}" type="datetimeFigureOut">
              <a:rPr lang="zh-TW" altLang="en-US" smtClean="0"/>
              <a:pPr/>
              <a:t>2022/2/24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CB2BE697-FC9F-4793-8469-87AD9479C21A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8388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標楷體" panose="03000509000000000000" pitchFamily="65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hyperlink" Target="https://www.science.chc.edu.tw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ymsc.chc.edu.tw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05F3F5F-255A-42E2-8F3E-A9F12C13D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62</a:t>
            </a:r>
            <a:r>
              <a:rPr lang="zh-TW" altLang="en-US" dirty="0"/>
              <a:t>屆科展報名說明會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2C6E293-9F2F-4EE7-B826-84C5E956EA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sz="5400" dirty="0"/>
              <a:t>2.24(</a:t>
            </a:r>
            <a:r>
              <a:rPr lang="zh-TW" altLang="en-US" sz="5400" dirty="0"/>
              <a:t>四</a:t>
            </a:r>
            <a:r>
              <a:rPr lang="en-US" altLang="zh-TW" sz="5400" dirty="0"/>
              <a:t>)</a:t>
            </a:r>
            <a:r>
              <a:rPr lang="zh-TW" altLang="en-US" sz="5400" dirty="0"/>
              <a:t>第六節  </a:t>
            </a:r>
            <a:r>
              <a:rPr lang="en-US" altLang="zh-TW" sz="5400" dirty="0"/>
              <a:t>E</a:t>
            </a:r>
            <a:r>
              <a:rPr lang="zh-TW" altLang="en-US" sz="5400" dirty="0"/>
              <a:t>化教室</a:t>
            </a:r>
            <a:endParaRPr lang="en-US" altLang="zh-TW" sz="5400" dirty="0"/>
          </a:p>
          <a:p>
            <a:r>
              <a:rPr lang="zh-TW" altLang="en-US" sz="5400" dirty="0"/>
              <a:t>對象：指導教師和參賽學生</a:t>
            </a:r>
          </a:p>
        </p:txBody>
      </p:sp>
    </p:spTree>
    <p:extLst>
      <p:ext uri="{BB962C8B-B14F-4D97-AF65-F5344CB8AC3E}">
        <p14:creationId xmlns:p14="http://schemas.microsoft.com/office/powerpoint/2010/main" val="3248116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A112C7-953E-4FA7-8F7E-386069451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送展表</a:t>
            </a:r>
            <a:r>
              <a:rPr lang="en-US" altLang="zh-TW" dirty="0"/>
              <a:t>(</a:t>
            </a:r>
            <a:r>
              <a:rPr lang="zh-TW" altLang="en-US" dirty="0"/>
              <a:t>貢獻度最大者列第一作者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DBF466A-E5A2-40B8-800B-3C31695485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468" y="1695636"/>
            <a:ext cx="8559565" cy="5060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6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5EBA9E-7F1C-4021-935E-8D8BEB57E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六、指導老師指導學生完成報名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AFCBD1-45AB-4846-A2FE-A6AAC633B6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儲存完成並上傳作品說明書</a:t>
            </a:r>
            <a:r>
              <a:rPr lang="en-US" altLang="zh-TW" sz="4400" dirty="0"/>
              <a:t>PDF</a:t>
            </a:r>
            <a:r>
              <a:rPr lang="zh-TW" altLang="en-US" sz="4400" dirty="0"/>
              <a:t>檔</a:t>
            </a:r>
            <a:endParaRPr lang="en-US" altLang="zh-TW" sz="4400" dirty="0"/>
          </a:p>
          <a:p>
            <a:r>
              <a:rPr lang="zh-TW" altLang="en-US" sz="4400" dirty="0"/>
              <a:t>必須由網站系統帶出作品說明書封面與編號</a:t>
            </a:r>
            <a:endParaRPr lang="en-US" altLang="zh-TW" sz="4400" dirty="0"/>
          </a:p>
          <a:p>
            <a:r>
              <a:rPr lang="zh-TW" altLang="en-US" sz="4400" dirty="0"/>
              <a:t>必須由網站系統帶出送展表，最後請指導教師檢查後親筆簽名</a:t>
            </a:r>
          </a:p>
        </p:txBody>
      </p:sp>
    </p:spTree>
    <p:extLst>
      <p:ext uri="{BB962C8B-B14F-4D97-AF65-F5344CB8AC3E}">
        <p14:creationId xmlns:p14="http://schemas.microsoft.com/office/powerpoint/2010/main" val="3557927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128DC3-43B9-49DB-9FF5-B185E7EB6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七、在學證明書</a:t>
            </a:r>
            <a:r>
              <a:rPr lang="en-US" altLang="zh-TW" dirty="0">
                <a:sym typeface="Wingdings" panose="05000000000000000000" pitchFamily="2" charset="2"/>
              </a:rPr>
              <a:t></a:t>
            </a:r>
            <a:r>
              <a:rPr lang="zh-TW" altLang="en-US" dirty="0">
                <a:sym typeface="Wingdings" panose="05000000000000000000" pitchFamily="2" charset="2"/>
              </a:rPr>
              <a:t>就是學生證正反面影本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01A369B-9349-463E-B34C-1EB4D31C6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/>
              <a:t>每位都要交</a:t>
            </a:r>
            <a:endParaRPr lang="en-US" altLang="zh-TW" sz="4400" dirty="0"/>
          </a:p>
          <a:p>
            <a:r>
              <a:rPr lang="zh-TW" altLang="en-US" sz="4400" dirty="0"/>
              <a:t>已蓋上本學期註冊章</a:t>
            </a:r>
            <a:endParaRPr lang="en-US" altLang="zh-TW" sz="4400" dirty="0"/>
          </a:p>
          <a:p>
            <a:r>
              <a:rPr lang="zh-TW" altLang="en-US" sz="4400" dirty="0"/>
              <a:t>自行將學生證正反面印在同一頁，拿到教務處找職員蓋</a:t>
            </a:r>
            <a:r>
              <a:rPr lang="zh-TW" altLang="en-US" sz="4400" dirty="0">
                <a:solidFill>
                  <a:srgbClr val="FF0000"/>
                </a:solidFill>
              </a:rPr>
              <a:t>與正本相符章</a:t>
            </a:r>
            <a:r>
              <a:rPr lang="zh-TW" altLang="en-US" sz="4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89755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B6D220A-D52E-40E6-8CAA-12809667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上傳檔案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DA4CFC-1801-4286-B2F5-7F705494F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2126561"/>
            <a:ext cx="11023999" cy="3599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/>
              <a:t>1.</a:t>
            </a:r>
            <a:r>
              <a:rPr lang="zh-TW" altLang="en-US" sz="3200" dirty="0"/>
              <a:t>指導老師簽名後的送展表 </a:t>
            </a:r>
            <a:endParaRPr lang="en-US" altLang="zh-TW" sz="3200" dirty="0"/>
          </a:p>
          <a:p>
            <a:pPr marL="0" indent="0">
              <a:buNone/>
            </a:pPr>
            <a:r>
              <a:rPr lang="en-US" altLang="zh-TW" sz="3200" dirty="0"/>
              <a:t>2.</a:t>
            </a:r>
            <a:r>
              <a:rPr lang="zh-TW" altLang="en-US" sz="3200" dirty="0"/>
              <a:t>教務處核章後的在學證明書</a:t>
            </a:r>
            <a:r>
              <a:rPr lang="en-US" altLang="zh-TW" sz="3200" dirty="0"/>
              <a:t>(</a:t>
            </a:r>
            <a:r>
              <a:rPr lang="zh-TW" altLang="en-US" sz="3200" dirty="0"/>
              <a:t>拍照或掃描皆可，</a:t>
            </a:r>
            <a:r>
              <a:rPr lang="en-US" altLang="zh-TW" sz="3200" dirty="0"/>
              <a:t>PDF</a:t>
            </a:r>
            <a:r>
              <a:rPr lang="zh-TW" altLang="en-US" sz="3200" dirty="0"/>
              <a:t>或</a:t>
            </a:r>
            <a:r>
              <a:rPr lang="en-US" altLang="zh-TW" sz="3200" dirty="0"/>
              <a:t>JPG)</a:t>
            </a:r>
            <a:endParaRPr lang="zh-TW" altLang="en-US" sz="3200" dirty="0"/>
          </a:p>
          <a:p>
            <a:pPr marL="0" indent="0">
              <a:buNone/>
            </a:pPr>
            <a:r>
              <a:rPr lang="en-US" altLang="zh-TW" sz="3200" dirty="0"/>
              <a:t>3.</a:t>
            </a:r>
            <a:r>
              <a:rPr lang="zh-TW" altLang="en-US" sz="3200" dirty="0"/>
              <a:t>作品說明書</a:t>
            </a:r>
            <a:r>
              <a:rPr lang="en-US" altLang="zh-TW" sz="3200" dirty="0"/>
              <a:t>PDF</a:t>
            </a:r>
          </a:p>
          <a:p>
            <a:pPr marL="0" indent="0">
              <a:buNone/>
            </a:pPr>
            <a:endParaRPr lang="en-US" altLang="zh-TW" sz="3200" dirty="0"/>
          </a:p>
          <a:p>
            <a:pPr marL="0" indent="0">
              <a:buNone/>
            </a:pPr>
            <a:endParaRPr lang="en-US" altLang="zh-TW" sz="32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2D0F876-4B21-44B2-88C6-473BE45B6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1026" y="3356060"/>
            <a:ext cx="7827782" cy="31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45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0F17D6B-0F08-43D2-AB9B-7EBDF71E1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  <a:latin typeface="標楷體" panose="03000509000000000000" pitchFamily="65" charset="-120"/>
              </a:rPr>
              <a:t>網路</a:t>
            </a:r>
            <a:r>
              <a:rPr lang="zh-TW" altLang="en-US" dirty="0">
                <a:latin typeface="標楷體" panose="03000509000000000000" pitchFamily="65" charset="-120"/>
              </a:rPr>
              <a:t>報名部分結束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4A5BDC7-1BB3-4D54-9241-90510D38DA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0321" y="2574525"/>
            <a:ext cx="10526350" cy="224332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80FAC4CD-752E-427C-A324-58870F4C447D}"/>
              </a:ext>
            </a:extLst>
          </p:cNvPr>
          <p:cNvSpPr/>
          <p:nvPr/>
        </p:nvSpPr>
        <p:spPr>
          <a:xfrm>
            <a:off x="4343426" y="5296594"/>
            <a:ext cx="71609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資料與檔案在報名期間都能修改與上傳</a:t>
            </a:r>
          </a:p>
        </p:txBody>
      </p:sp>
      <p:sp>
        <p:nvSpPr>
          <p:cNvPr id="8" name="箭號: 向上 7">
            <a:extLst>
              <a:ext uri="{FF2B5EF4-FFF2-40B4-BE49-F238E27FC236}">
                <a16:creationId xmlns:a16="http://schemas.microsoft.com/office/drawing/2014/main" id="{770B603A-D5DA-42B1-AFE5-26BFFC259111}"/>
              </a:ext>
            </a:extLst>
          </p:cNvPr>
          <p:cNvSpPr/>
          <p:nvPr/>
        </p:nvSpPr>
        <p:spPr>
          <a:xfrm>
            <a:off x="9268287" y="4287915"/>
            <a:ext cx="426129" cy="100867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6371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C212B6-6D38-404F-9058-0DF8DF647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至教務處填寫彩色列印申請書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C90EFDBA-CE10-4430-BE84-1BDA1EB736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040" t="27553" r="24079" b="14165"/>
          <a:stretch/>
        </p:blipFill>
        <p:spPr>
          <a:xfrm>
            <a:off x="2130955" y="1981415"/>
            <a:ext cx="7190597" cy="454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43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23CA7B-685E-47EE-BFD2-390CC74EA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3CF55EB-5B93-409D-B5DA-08F02679E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203" t="19400" r="24184" b="11830"/>
          <a:stretch/>
        </p:blipFill>
        <p:spPr>
          <a:xfrm>
            <a:off x="2459115" y="2050742"/>
            <a:ext cx="5868140" cy="43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51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AC2E4F-F4F0-48EC-AFE8-CDDCCDA06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八、</a:t>
            </a:r>
            <a:r>
              <a:rPr lang="en-US" altLang="zh-TW" dirty="0"/>
              <a:t>3</a:t>
            </a:r>
            <a:r>
              <a:rPr lang="zh-TW" altLang="en-US" dirty="0"/>
              <a:t>月</a:t>
            </a:r>
            <a:r>
              <a:rPr lang="en-US" altLang="zh-TW" dirty="0"/>
              <a:t>4</a:t>
            </a:r>
            <a:r>
              <a:rPr lang="zh-TW" altLang="en-US" dirty="0"/>
              <a:t>日設備組收件截止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A6602D2-43C9-49F8-AA14-9DE0AA0A3F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3/4</a:t>
            </a:r>
            <a:r>
              <a:rPr lang="zh-TW" altLang="en-US" sz="4000" dirty="0"/>
              <a:t>之後報名系統會</a:t>
            </a:r>
            <a:r>
              <a:rPr lang="zh-TW" altLang="en-US" sz="4000" dirty="0">
                <a:solidFill>
                  <a:srgbClr val="FF0000"/>
                </a:solidFill>
              </a:rPr>
              <a:t>鎖住密碼</a:t>
            </a:r>
            <a:r>
              <a:rPr lang="zh-TW" altLang="en-US" sz="4000" dirty="0"/>
              <a:t>，</a:t>
            </a:r>
            <a:endParaRPr lang="en-US" altLang="zh-TW" sz="4000" dirty="0"/>
          </a:p>
          <a:p>
            <a:r>
              <a:rPr lang="zh-TW" altLang="en-US" sz="4000" dirty="0"/>
              <a:t>送展表和作品說明書如有需要更正，統一窗口找設備組，</a:t>
            </a:r>
            <a:endParaRPr lang="en-US" altLang="zh-TW" sz="4000" dirty="0"/>
          </a:p>
          <a:p>
            <a:r>
              <a:rPr lang="zh-TW" altLang="en-US" sz="4000" dirty="0">
                <a:solidFill>
                  <a:srgbClr val="FF0000"/>
                </a:solidFill>
              </a:rPr>
              <a:t>不可</a:t>
            </a:r>
            <a:r>
              <a:rPr lang="zh-TW" altLang="en-US" sz="4000" dirty="0"/>
              <a:t>自行登入更動，以確保系統一致性。</a:t>
            </a:r>
          </a:p>
        </p:txBody>
      </p:sp>
    </p:spTree>
    <p:extLst>
      <p:ext uri="{BB962C8B-B14F-4D97-AF65-F5344CB8AC3E}">
        <p14:creationId xmlns:p14="http://schemas.microsoft.com/office/powerpoint/2010/main" val="28737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737865-3789-4B99-9717-89F06FE24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彰化縣中小學科學展覽會競賽平臺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6CD135-7140-4DAF-ACEA-1AE2F3B94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https://www.science.chc.edu.tw/</a:t>
            </a:r>
            <a:endParaRPr lang="en-US" altLang="zh-TW" sz="3600" dirty="0">
              <a:solidFill>
                <a:srgbClr val="002060"/>
              </a:solidFill>
            </a:endParaRPr>
          </a:p>
          <a:p>
            <a:endParaRPr lang="en-US" altLang="zh-TW" sz="3200" dirty="0">
              <a:solidFill>
                <a:srgbClr val="002060"/>
              </a:solidFill>
            </a:endParaRPr>
          </a:p>
          <a:p>
            <a:endParaRPr lang="en-US" altLang="zh-TW" sz="3200" dirty="0">
              <a:solidFill>
                <a:srgbClr val="002060"/>
              </a:solidFill>
            </a:endParaRPr>
          </a:p>
          <a:p>
            <a:endParaRPr lang="zh-TW" altLang="en-US" sz="32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B3C678B-2DAE-4E0B-94F0-2F4B28E93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668" y="3429000"/>
            <a:ext cx="2283362" cy="2272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6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26153F-1145-407E-87C5-95058EF63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一、陽明首頁右方常用連結登入科展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960FC5-2B90-4D85-A8C5-0A990058A8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4" y="2480336"/>
            <a:ext cx="9613861" cy="359931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28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www.ymsc.chc.edu.tw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altLang="zh-TW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dirty="0"/>
              <a:t>􀁉􀁕􀁕􀁑􀁔􀀛􀀐􀀐􀁘􀁘􀁘􀀏􀁔􀁄􀁊􀁆􀁏􀁄􀁆􀀏􀁄􀁉􀁄􀀏􀁆􀁅􀁖􀀏􀁕􀁘</a:t>
            </a:r>
            <a:endParaRPr lang="en-US" altLang="zh-TW" sz="2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112D3B7-FA56-476D-96A7-F23C9EA897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01"/>
          <a:stretch/>
        </p:blipFill>
        <p:spPr>
          <a:xfrm>
            <a:off x="4331163" y="2322052"/>
            <a:ext cx="7568187" cy="391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9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F5E634-67F3-449C-9CC1-5EA81BC0C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二、點選校內科展實施計畫如下圖</a:t>
            </a: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206BB61B-995B-4C5F-9CE8-101AF65082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943" r="24875" b="8908"/>
          <a:stretch/>
        </p:blipFill>
        <p:spPr>
          <a:xfrm>
            <a:off x="798991" y="2104008"/>
            <a:ext cx="10688714" cy="433230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6F1E529F-DDDD-4441-B828-B4022DF88699}"/>
              </a:ext>
            </a:extLst>
          </p:cNvPr>
          <p:cNvSpPr/>
          <p:nvPr/>
        </p:nvSpPr>
        <p:spPr>
          <a:xfrm>
            <a:off x="949911" y="3184946"/>
            <a:ext cx="6285390" cy="3217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928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23838F-AA21-48F9-B605-B7872A92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三、請指導老師和參賽學生詳讀</a:t>
            </a:r>
            <a:r>
              <a:rPr lang="en-US" altLang="zh-TW" dirty="0"/>
              <a:t>(</a:t>
            </a:r>
            <a:r>
              <a:rPr lang="zh-TW" altLang="en-US" dirty="0"/>
              <a:t>很重要</a:t>
            </a:r>
            <a:r>
              <a:rPr lang="en-US" altLang="zh-TW" dirty="0"/>
              <a:t>)</a:t>
            </a:r>
            <a:endParaRPr lang="zh-TW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65D6509-7AC0-45B1-A8E3-A442690AC1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45" r="41020" b="6407"/>
          <a:stretch/>
        </p:blipFill>
        <p:spPr>
          <a:xfrm>
            <a:off x="1473693" y="1932823"/>
            <a:ext cx="7412855" cy="472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70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7A5BEA-BCB5-4995-A872-8124ED3E9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四、指導老師洽設備組取得報名帳號密碼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7B51CED-A0FE-4992-A0AF-E7B234C5D2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2CB436F-4F23-4C0D-AB70-3D2D2F62A1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745" r="41020" b="6407"/>
          <a:stretch/>
        </p:blipFill>
        <p:spPr>
          <a:xfrm>
            <a:off x="1473693" y="1932823"/>
            <a:ext cx="7412855" cy="472588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2B753044-BC6B-4DF5-87A4-ABBB35387935}"/>
              </a:ext>
            </a:extLst>
          </p:cNvPr>
          <p:cNvSpPr/>
          <p:nvPr/>
        </p:nvSpPr>
        <p:spPr>
          <a:xfrm>
            <a:off x="1704513" y="4295764"/>
            <a:ext cx="3888419" cy="32173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1445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39333A-F529-4BED-B881-F31ADA24A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五、登入帳密→「陽明國中」 →「報名作業」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026E5AA-BBCF-4215-AE0D-545F7F14C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9" t="4013" r="12185" b="29839"/>
          <a:stretch/>
        </p:blipFill>
        <p:spPr>
          <a:xfrm>
            <a:off x="542389" y="2059619"/>
            <a:ext cx="9889724" cy="4536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461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35FF38-915F-4A5F-9D61-3F61C3B12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報名流程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F73928F7-B726-4917-84A8-DB956B06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9879" y="2132613"/>
            <a:ext cx="5534779" cy="4555374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CAE4AE7A-28BA-46F6-9C52-84D14392F350}"/>
              </a:ext>
            </a:extLst>
          </p:cNvPr>
          <p:cNvSpPr/>
          <p:nvPr/>
        </p:nvSpPr>
        <p:spPr>
          <a:xfrm>
            <a:off x="583523" y="2418711"/>
            <a:ext cx="50642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sz="3200" dirty="0"/>
              <a:t>先輸入組科別與作品名稱</a:t>
            </a:r>
            <a:endParaRPr lang="en-US" altLang="zh-TW" sz="3200" dirty="0"/>
          </a:p>
          <a:p>
            <a:pPr marL="342900" indent="-342900">
              <a:buAutoNum type="arabicPeriod"/>
            </a:pPr>
            <a:endParaRPr lang="en-US" altLang="zh-TW" sz="3200" dirty="0"/>
          </a:p>
          <a:p>
            <a:pPr marL="342900" indent="-342900">
              <a:buAutoNum type="arabicPeriod"/>
            </a:pPr>
            <a:r>
              <a:rPr lang="zh-TW" altLang="en-US" sz="3200" dirty="0"/>
              <a:t>按「新增報名」</a:t>
            </a:r>
          </a:p>
        </p:txBody>
      </p:sp>
    </p:spTree>
    <p:extLst>
      <p:ext uri="{BB962C8B-B14F-4D97-AF65-F5344CB8AC3E}">
        <p14:creationId xmlns:p14="http://schemas.microsoft.com/office/powerpoint/2010/main" val="164845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F385985-6993-432A-A266-B1A3DD10B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填寫送展表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AC938B8A-D9ED-467D-9801-FED95116BF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8260" y="0"/>
            <a:ext cx="4643021" cy="686286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EFC6D04-52A3-4055-AFB0-1A5AE87A938A}"/>
              </a:ext>
            </a:extLst>
          </p:cNvPr>
          <p:cNvSpPr/>
          <p:nvPr/>
        </p:nvSpPr>
        <p:spPr>
          <a:xfrm>
            <a:off x="171634" y="2056686"/>
            <a:ext cx="693050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按 「檢視與設定」→「填寫或修改」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填寫送展表的詳細資料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關鍵詞會用在封面列印中，請輸入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三個關鍵詞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並以</a:t>
            </a: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頓號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分開。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學生的身份證號會用來檢查該年度是否有重覆報名，明年度之後可先輸入學生的身分證號，系統會自動尋找之前的報名資料自動填入。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學生的 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N 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年級要記得變更，此項不會自動變更。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指導老師的資料也可以先輸入身分證號，讓系統尋找已報名過的教師資料自動填入。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sz="2400" b="1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紅色框內的資料都齊全後，才能順利儲存</a:t>
            </a:r>
          </a:p>
        </p:txBody>
      </p:sp>
    </p:spTree>
    <p:extLst>
      <p:ext uri="{BB962C8B-B14F-4D97-AF65-F5344CB8AC3E}">
        <p14:creationId xmlns:p14="http://schemas.microsoft.com/office/powerpoint/2010/main" val="3310755681"/>
      </p:ext>
    </p:extLst>
  </p:cSld>
  <p:clrMapOvr>
    <a:masterClrMapping/>
  </p:clrMapOvr>
</p:sld>
</file>

<file path=ppt/theme/theme1.xml><?xml version="1.0" encoding="utf-8"?>
<a:theme xmlns:a="http://schemas.openxmlformats.org/drawingml/2006/main" name="柏林">
  <a:themeElements>
    <a:clrScheme name="橙色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柏林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柏林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柏林</Template>
  <TotalTime>239</TotalTime>
  <Words>493</Words>
  <Application>Microsoft Office PowerPoint</Application>
  <PresentationFormat>寬螢幕</PresentationFormat>
  <Paragraphs>49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標楷體</vt:lpstr>
      <vt:lpstr>Arial</vt:lpstr>
      <vt:lpstr>Trebuchet MS</vt:lpstr>
      <vt:lpstr>Wingdings</vt:lpstr>
      <vt:lpstr>柏林</vt:lpstr>
      <vt:lpstr>62屆科展報名說明會</vt:lpstr>
      <vt:lpstr>彰化縣中小學科學展覽會競賽平臺</vt:lpstr>
      <vt:lpstr>一、陽明首頁右方常用連結登入科展</vt:lpstr>
      <vt:lpstr>二、點選校內科展實施計畫如下圖</vt:lpstr>
      <vt:lpstr>三、請指導老師和參賽學生詳讀(很重要)</vt:lpstr>
      <vt:lpstr>四、指導老師洽設備組取得報名帳號密碼</vt:lpstr>
      <vt:lpstr>五、登入帳密→「陽明國中」 →「報名作業」</vt:lpstr>
      <vt:lpstr>報名流程</vt:lpstr>
      <vt:lpstr>填寫送展表</vt:lpstr>
      <vt:lpstr>送展表(貢獻度最大者列第一作者)</vt:lpstr>
      <vt:lpstr>六、指導老師指導學生完成報名</vt:lpstr>
      <vt:lpstr>七、在學證明書就是學生證正反面影本</vt:lpstr>
      <vt:lpstr>上傳檔案</vt:lpstr>
      <vt:lpstr>網路報名部分結束</vt:lpstr>
      <vt:lpstr>至教務處填寫彩色列印申請書</vt:lpstr>
      <vt:lpstr>PowerPoint 簡報</vt:lpstr>
      <vt:lpstr>八、3月4日設備組收件截止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61屆科展報名說明會</dc:title>
  <dc:creator>教務處設備組長</dc:creator>
  <cp:lastModifiedBy>ym230</cp:lastModifiedBy>
  <cp:revision>43</cp:revision>
  <dcterms:created xsi:type="dcterms:W3CDTF">2021-02-25T05:25:40Z</dcterms:created>
  <dcterms:modified xsi:type="dcterms:W3CDTF">2022-02-24T06:00:49Z</dcterms:modified>
</cp:coreProperties>
</file>