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</p:sldIdLst>
  <p:sldSz cx="7556500" cy="10693400"/>
  <p:notesSz cx="7556500" cy="106934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313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chemeClr val="tx1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chemeClr val="tx1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chemeClr val="tx1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0849" y="1242943"/>
            <a:ext cx="1110615" cy="7620"/>
          </a:xfrm>
          <a:custGeom>
            <a:avLst/>
            <a:gdLst/>
            <a:ahLst/>
            <a:cxnLst/>
            <a:rect l="l" t="t" r="r" b="b"/>
            <a:pathLst>
              <a:path w="1110615" h="7619">
                <a:moveTo>
                  <a:pt x="1110284" y="0"/>
                </a:moveTo>
                <a:lnTo>
                  <a:pt x="0" y="0"/>
                </a:lnTo>
                <a:lnTo>
                  <a:pt x="0" y="7359"/>
                </a:lnTo>
                <a:lnTo>
                  <a:pt x="1110284" y="7359"/>
                </a:lnTo>
                <a:lnTo>
                  <a:pt x="1110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50608" y="1045286"/>
            <a:ext cx="327660" cy="403225"/>
          </a:xfrm>
          <a:custGeom>
            <a:avLst/>
            <a:gdLst/>
            <a:ahLst/>
            <a:cxnLst/>
            <a:rect l="l" t="t" r="r" b="b"/>
            <a:pathLst>
              <a:path w="327659" h="403225">
                <a:moveTo>
                  <a:pt x="163499" y="0"/>
                </a:moveTo>
                <a:lnTo>
                  <a:pt x="119991" y="7174"/>
                </a:lnTo>
                <a:lnTo>
                  <a:pt x="80922" y="27432"/>
                </a:lnTo>
                <a:lnTo>
                  <a:pt x="47840" y="58877"/>
                </a:lnTo>
                <a:lnTo>
                  <a:pt x="22294" y="99609"/>
                </a:lnTo>
                <a:lnTo>
                  <a:pt x="5831" y="147731"/>
                </a:lnTo>
                <a:lnTo>
                  <a:pt x="0" y="201345"/>
                </a:lnTo>
                <a:lnTo>
                  <a:pt x="5831" y="254774"/>
                </a:lnTo>
                <a:lnTo>
                  <a:pt x="22294" y="302845"/>
                </a:lnTo>
                <a:lnTo>
                  <a:pt x="47840" y="343614"/>
                </a:lnTo>
                <a:lnTo>
                  <a:pt x="80922" y="375140"/>
                </a:lnTo>
                <a:lnTo>
                  <a:pt x="119991" y="395479"/>
                </a:lnTo>
                <a:lnTo>
                  <a:pt x="163499" y="402691"/>
                </a:lnTo>
                <a:lnTo>
                  <a:pt x="207041" y="395479"/>
                </a:lnTo>
                <a:lnTo>
                  <a:pt x="246203" y="375140"/>
                </a:lnTo>
                <a:lnTo>
                  <a:pt x="279407" y="343614"/>
                </a:lnTo>
                <a:lnTo>
                  <a:pt x="305078" y="302845"/>
                </a:lnTo>
                <a:lnTo>
                  <a:pt x="321637" y="254774"/>
                </a:lnTo>
                <a:lnTo>
                  <a:pt x="327507" y="201345"/>
                </a:lnTo>
                <a:lnTo>
                  <a:pt x="321637" y="147731"/>
                </a:lnTo>
                <a:lnTo>
                  <a:pt x="305078" y="99609"/>
                </a:lnTo>
                <a:lnTo>
                  <a:pt x="279407" y="58877"/>
                </a:lnTo>
                <a:lnTo>
                  <a:pt x="246203" y="27432"/>
                </a:lnTo>
                <a:lnTo>
                  <a:pt x="207041" y="7174"/>
                </a:lnTo>
                <a:lnTo>
                  <a:pt x="16349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338535" y="1242943"/>
            <a:ext cx="3129280" cy="7620"/>
          </a:xfrm>
          <a:custGeom>
            <a:avLst/>
            <a:gdLst/>
            <a:ahLst/>
            <a:cxnLst/>
            <a:rect l="l" t="t" r="r" b="b"/>
            <a:pathLst>
              <a:path w="3129279" h="7619">
                <a:moveTo>
                  <a:pt x="3128987" y="0"/>
                </a:moveTo>
                <a:lnTo>
                  <a:pt x="0" y="0"/>
                </a:lnTo>
                <a:lnTo>
                  <a:pt x="0" y="7359"/>
                </a:lnTo>
                <a:lnTo>
                  <a:pt x="3128987" y="7359"/>
                </a:lnTo>
                <a:lnTo>
                  <a:pt x="3128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0849" y="1242943"/>
            <a:ext cx="1110615" cy="7620"/>
          </a:xfrm>
          <a:custGeom>
            <a:avLst/>
            <a:gdLst/>
            <a:ahLst/>
            <a:cxnLst/>
            <a:rect l="l" t="t" r="r" b="b"/>
            <a:pathLst>
              <a:path w="1110615" h="7619">
                <a:moveTo>
                  <a:pt x="1110284" y="0"/>
                </a:moveTo>
                <a:lnTo>
                  <a:pt x="0" y="0"/>
                </a:lnTo>
                <a:lnTo>
                  <a:pt x="0" y="7359"/>
                </a:lnTo>
                <a:lnTo>
                  <a:pt x="1110284" y="7359"/>
                </a:lnTo>
                <a:lnTo>
                  <a:pt x="1110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50608" y="1045286"/>
            <a:ext cx="327660" cy="403225"/>
          </a:xfrm>
          <a:custGeom>
            <a:avLst/>
            <a:gdLst/>
            <a:ahLst/>
            <a:cxnLst/>
            <a:rect l="l" t="t" r="r" b="b"/>
            <a:pathLst>
              <a:path w="327659" h="403225">
                <a:moveTo>
                  <a:pt x="163499" y="0"/>
                </a:moveTo>
                <a:lnTo>
                  <a:pt x="119991" y="7174"/>
                </a:lnTo>
                <a:lnTo>
                  <a:pt x="80922" y="27432"/>
                </a:lnTo>
                <a:lnTo>
                  <a:pt x="47840" y="58877"/>
                </a:lnTo>
                <a:lnTo>
                  <a:pt x="22294" y="99609"/>
                </a:lnTo>
                <a:lnTo>
                  <a:pt x="5831" y="147731"/>
                </a:lnTo>
                <a:lnTo>
                  <a:pt x="0" y="201345"/>
                </a:lnTo>
                <a:lnTo>
                  <a:pt x="5831" y="254774"/>
                </a:lnTo>
                <a:lnTo>
                  <a:pt x="22294" y="302845"/>
                </a:lnTo>
                <a:lnTo>
                  <a:pt x="47840" y="343614"/>
                </a:lnTo>
                <a:lnTo>
                  <a:pt x="80922" y="375140"/>
                </a:lnTo>
                <a:lnTo>
                  <a:pt x="119991" y="395479"/>
                </a:lnTo>
                <a:lnTo>
                  <a:pt x="163499" y="402691"/>
                </a:lnTo>
                <a:lnTo>
                  <a:pt x="207041" y="395479"/>
                </a:lnTo>
                <a:lnTo>
                  <a:pt x="246203" y="375140"/>
                </a:lnTo>
                <a:lnTo>
                  <a:pt x="279407" y="343614"/>
                </a:lnTo>
                <a:lnTo>
                  <a:pt x="305078" y="302845"/>
                </a:lnTo>
                <a:lnTo>
                  <a:pt x="321637" y="254774"/>
                </a:lnTo>
                <a:lnTo>
                  <a:pt x="327507" y="201345"/>
                </a:lnTo>
                <a:lnTo>
                  <a:pt x="321637" y="147731"/>
                </a:lnTo>
                <a:lnTo>
                  <a:pt x="305078" y="99609"/>
                </a:lnTo>
                <a:lnTo>
                  <a:pt x="279407" y="58877"/>
                </a:lnTo>
                <a:lnTo>
                  <a:pt x="246203" y="27432"/>
                </a:lnTo>
                <a:lnTo>
                  <a:pt x="207041" y="7174"/>
                </a:lnTo>
                <a:lnTo>
                  <a:pt x="16349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2663" y="1800109"/>
            <a:ext cx="4452620" cy="843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0" i="0">
                <a:solidFill>
                  <a:schemeClr val="tx1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3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677" y="3491382"/>
            <a:ext cx="7377430" cy="563245"/>
            <a:chOff x="90677" y="3491382"/>
            <a:chExt cx="7377430" cy="563245"/>
          </a:xfrm>
        </p:grpSpPr>
        <p:sp>
          <p:nvSpPr>
            <p:cNvPr id="3" name="object 3"/>
            <p:cNvSpPr/>
            <p:nvPr/>
          </p:nvSpPr>
          <p:spPr>
            <a:xfrm>
              <a:off x="90677" y="3769480"/>
              <a:ext cx="7377430" cy="7620"/>
            </a:xfrm>
            <a:custGeom>
              <a:avLst/>
              <a:gdLst/>
              <a:ahLst/>
              <a:cxnLst/>
              <a:rect l="l" t="t" r="r" b="b"/>
              <a:pathLst>
                <a:path w="7377430" h="7620">
                  <a:moveTo>
                    <a:pt x="7376922" y="0"/>
                  </a:moveTo>
                  <a:lnTo>
                    <a:pt x="0" y="0"/>
                  </a:lnTo>
                  <a:lnTo>
                    <a:pt x="0" y="7360"/>
                  </a:lnTo>
                  <a:lnTo>
                    <a:pt x="7376922" y="7360"/>
                  </a:lnTo>
                  <a:lnTo>
                    <a:pt x="73769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92962" y="3491382"/>
              <a:ext cx="457834" cy="563245"/>
            </a:xfrm>
            <a:custGeom>
              <a:avLst/>
              <a:gdLst/>
              <a:ahLst/>
              <a:cxnLst/>
              <a:rect l="l" t="t" r="r" b="b"/>
              <a:pathLst>
                <a:path w="457834" h="563245">
                  <a:moveTo>
                    <a:pt x="228676" y="0"/>
                  </a:moveTo>
                  <a:lnTo>
                    <a:pt x="187606" y="4539"/>
                  </a:lnTo>
                  <a:lnTo>
                    <a:pt x="148937" y="17629"/>
                  </a:lnTo>
                  <a:lnTo>
                    <a:pt x="113317" y="38472"/>
                  </a:lnTo>
                  <a:lnTo>
                    <a:pt x="81397" y="66272"/>
                  </a:lnTo>
                  <a:lnTo>
                    <a:pt x="53825" y="100233"/>
                  </a:lnTo>
                  <a:lnTo>
                    <a:pt x="31250" y="139560"/>
                  </a:lnTo>
                  <a:lnTo>
                    <a:pt x="14321" y="183457"/>
                  </a:lnTo>
                  <a:lnTo>
                    <a:pt x="3688" y="231127"/>
                  </a:lnTo>
                  <a:lnTo>
                    <a:pt x="0" y="281774"/>
                  </a:lnTo>
                  <a:lnTo>
                    <a:pt x="3688" y="332404"/>
                  </a:lnTo>
                  <a:lnTo>
                    <a:pt x="14321" y="380026"/>
                  </a:lnTo>
                  <a:lnTo>
                    <a:pt x="31250" y="423854"/>
                  </a:lnTo>
                  <a:lnTo>
                    <a:pt x="53825" y="463098"/>
                  </a:lnTo>
                  <a:lnTo>
                    <a:pt x="81397" y="496974"/>
                  </a:lnTo>
                  <a:lnTo>
                    <a:pt x="113317" y="524692"/>
                  </a:lnTo>
                  <a:lnTo>
                    <a:pt x="148937" y="545465"/>
                  </a:lnTo>
                  <a:lnTo>
                    <a:pt x="187606" y="558506"/>
                  </a:lnTo>
                  <a:lnTo>
                    <a:pt x="228676" y="563029"/>
                  </a:lnTo>
                  <a:lnTo>
                    <a:pt x="269749" y="558506"/>
                  </a:lnTo>
                  <a:lnTo>
                    <a:pt x="308421" y="545465"/>
                  </a:lnTo>
                  <a:lnTo>
                    <a:pt x="344043" y="524692"/>
                  </a:lnTo>
                  <a:lnTo>
                    <a:pt x="375965" y="496974"/>
                  </a:lnTo>
                  <a:lnTo>
                    <a:pt x="403538" y="463098"/>
                  </a:lnTo>
                  <a:lnTo>
                    <a:pt x="426114" y="423854"/>
                  </a:lnTo>
                  <a:lnTo>
                    <a:pt x="443043" y="380026"/>
                  </a:lnTo>
                  <a:lnTo>
                    <a:pt x="453676" y="332404"/>
                  </a:lnTo>
                  <a:lnTo>
                    <a:pt x="457365" y="281774"/>
                  </a:lnTo>
                  <a:lnTo>
                    <a:pt x="453676" y="231127"/>
                  </a:lnTo>
                  <a:lnTo>
                    <a:pt x="443043" y="183457"/>
                  </a:lnTo>
                  <a:lnTo>
                    <a:pt x="426114" y="139560"/>
                  </a:lnTo>
                  <a:lnTo>
                    <a:pt x="403538" y="100233"/>
                  </a:lnTo>
                  <a:lnTo>
                    <a:pt x="375965" y="66272"/>
                  </a:lnTo>
                  <a:lnTo>
                    <a:pt x="344043" y="38472"/>
                  </a:lnTo>
                  <a:lnTo>
                    <a:pt x="308421" y="17629"/>
                  </a:lnTo>
                  <a:lnTo>
                    <a:pt x="269749" y="4539"/>
                  </a:lnTo>
                  <a:lnTo>
                    <a:pt x="228676" y="0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30" dirty="0"/>
              <a:t>110</a:t>
            </a:r>
            <a:r>
              <a:rPr spc="55" dirty="0"/>
              <a:t>學年度彰化區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25" dirty="0"/>
              <a:t>免試入學報名及志願選填系統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72663" y="2613896"/>
            <a:ext cx="2754630" cy="434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50" b="0" spc="240" dirty="0">
                <a:latin typeface="cwTeXFangSong"/>
                <a:cs typeface="cwTeXFangSong"/>
              </a:rPr>
              <a:t>第一次國中</a:t>
            </a:r>
            <a:r>
              <a:rPr sz="2650" b="0" spc="30" dirty="0">
                <a:latin typeface="Noto Sans CJK JP Medium"/>
                <a:cs typeface="Noto Sans CJK JP Medium"/>
              </a:rPr>
              <a:t>說</a:t>
            </a:r>
            <a:r>
              <a:rPr sz="2650" b="0" spc="240" dirty="0">
                <a:latin typeface="cwTeXFangSong"/>
                <a:cs typeface="cwTeXFangSong"/>
              </a:rPr>
              <a:t>明會</a:t>
            </a:r>
            <a:endParaRPr sz="2650">
              <a:latin typeface="cwTeXFangSong"/>
              <a:cs typeface="cwTeXFangSong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39101" y="417588"/>
            <a:ext cx="5913755" cy="3481704"/>
            <a:chOff x="1139101" y="417588"/>
            <a:chExt cx="5913755" cy="3481704"/>
          </a:xfrm>
        </p:grpSpPr>
        <p:sp>
          <p:nvSpPr>
            <p:cNvPr id="8" name="object 8"/>
            <p:cNvSpPr/>
            <p:nvPr/>
          </p:nvSpPr>
          <p:spPr>
            <a:xfrm>
              <a:off x="1139101" y="3636869"/>
              <a:ext cx="167690" cy="2619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61319" y="417588"/>
              <a:ext cx="2390914" cy="6513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837341" y="4134129"/>
            <a:ext cx="2098675" cy="55435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863600" algn="l"/>
              </a:tabLst>
            </a:pPr>
            <a:r>
              <a:rPr sz="1350" b="0" spc="-10" dirty="0">
                <a:latin typeface="Noto Sans CJK JP Medium"/>
                <a:cs typeface="Noto Sans CJK JP Medium"/>
              </a:rPr>
              <a:t>報告人：	黃孟涓</a:t>
            </a:r>
            <a:endParaRPr sz="1350">
              <a:latin typeface="Noto Sans CJK JP Medium"/>
              <a:cs typeface="Noto Sans CJK JP Medium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  <a:tabLst>
                <a:tab pos="352425" algn="l"/>
                <a:tab pos="863600" algn="l"/>
              </a:tabLst>
            </a:pPr>
            <a:r>
              <a:rPr sz="1350" b="0" spc="-10" dirty="0">
                <a:latin typeface="Noto Sans CJK JP Medium"/>
                <a:cs typeface="Noto Sans CJK JP Medium"/>
              </a:rPr>
              <a:t>日	期：	</a:t>
            </a:r>
            <a:r>
              <a:rPr sz="1350" b="0" spc="10" dirty="0">
                <a:latin typeface="Noto Sans CJK JP Medium"/>
                <a:cs typeface="Noto Sans CJK JP Medium"/>
              </a:rPr>
              <a:t>109</a:t>
            </a:r>
            <a:r>
              <a:rPr sz="1350" b="0" spc="25" dirty="0">
                <a:latin typeface="Noto Sans CJK JP Medium"/>
                <a:cs typeface="Noto Sans CJK JP Medium"/>
              </a:rPr>
              <a:t>年</a:t>
            </a:r>
            <a:r>
              <a:rPr sz="1350" b="0" spc="10" dirty="0">
                <a:latin typeface="Noto Sans CJK JP Medium"/>
                <a:cs typeface="Noto Sans CJK JP Medium"/>
              </a:rPr>
              <a:t>12</a:t>
            </a:r>
            <a:r>
              <a:rPr sz="1350" b="0" spc="25" dirty="0">
                <a:latin typeface="Noto Sans CJK JP Medium"/>
                <a:cs typeface="Noto Sans CJK JP Medium"/>
              </a:rPr>
              <a:t>月</a:t>
            </a:r>
            <a:r>
              <a:rPr sz="1350" b="0" spc="10" dirty="0">
                <a:latin typeface="Noto Sans CJK JP Medium"/>
                <a:cs typeface="Noto Sans CJK JP Medium"/>
              </a:rPr>
              <a:t>29</a:t>
            </a:r>
            <a:r>
              <a:rPr sz="1350" b="0" spc="25" dirty="0">
                <a:latin typeface="Noto Sans CJK JP Medium"/>
                <a:cs typeface="Noto Sans CJK JP Medium"/>
              </a:rPr>
              <a:t>日</a:t>
            </a:r>
            <a:endParaRPr sz="1350">
              <a:latin typeface="Noto Sans CJK JP Medium"/>
              <a:cs typeface="Noto Sans CJK JP Medi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336" y="6603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0"/>
                </a:moveTo>
                <a:lnTo>
                  <a:pt x="7504366" y="0"/>
                </a:lnTo>
                <a:lnTo>
                  <a:pt x="7504366" y="5340223"/>
                </a:lnTo>
                <a:lnTo>
                  <a:pt x="0" y="534022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38535" y="6583165"/>
            <a:ext cx="3129280" cy="7620"/>
          </a:xfrm>
          <a:custGeom>
            <a:avLst/>
            <a:gdLst/>
            <a:ahLst/>
            <a:cxnLst/>
            <a:rect l="l" t="t" r="r" b="b"/>
            <a:pathLst>
              <a:path w="3129279" h="7620">
                <a:moveTo>
                  <a:pt x="3128987" y="0"/>
                </a:moveTo>
                <a:lnTo>
                  <a:pt x="0" y="0"/>
                </a:lnTo>
                <a:lnTo>
                  <a:pt x="0" y="7360"/>
                </a:lnTo>
                <a:lnTo>
                  <a:pt x="3128987" y="7360"/>
                </a:lnTo>
                <a:lnTo>
                  <a:pt x="3128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8929" y="9201696"/>
            <a:ext cx="6809105" cy="730250"/>
          </a:xfrm>
          <a:custGeom>
            <a:avLst/>
            <a:gdLst/>
            <a:ahLst/>
            <a:cxnLst/>
            <a:rect l="l" t="t" r="r" b="b"/>
            <a:pathLst>
              <a:path w="6809105" h="730250">
                <a:moveTo>
                  <a:pt x="6808901" y="0"/>
                </a:moveTo>
                <a:lnTo>
                  <a:pt x="0" y="0"/>
                </a:lnTo>
                <a:lnTo>
                  <a:pt x="0" y="729678"/>
                </a:lnTo>
                <a:lnTo>
                  <a:pt x="6808901" y="729678"/>
                </a:lnTo>
                <a:lnTo>
                  <a:pt x="6808901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90849" y="6385509"/>
            <a:ext cx="1110615" cy="403225"/>
            <a:chOff x="90849" y="6385509"/>
            <a:chExt cx="1110615" cy="403225"/>
          </a:xfrm>
        </p:grpSpPr>
        <p:sp>
          <p:nvSpPr>
            <p:cNvPr id="15" name="object 15"/>
            <p:cNvSpPr/>
            <p:nvPr/>
          </p:nvSpPr>
          <p:spPr>
            <a:xfrm>
              <a:off x="90849" y="6583165"/>
              <a:ext cx="1110615" cy="7620"/>
            </a:xfrm>
            <a:custGeom>
              <a:avLst/>
              <a:gdLst/>
              <a:ahLst/>
              <a:cxnLst/>
              <a:rect l="l" t="t" r="r" b="b"/>
              <a:pathLst>
                <a:path w="1110615" h="7620">
                  <a:moveTo>
                    <a:pt x="1110284" y="0"/>
                  </a:moveTo>
                  <a:lnTo>
                    <a:pt x="0" y="0"/>
                  </a:lnTo>
                  <a:lnTo>
                    <a:pt x="0" y="7360"/>
                  </a:lnTo>
                  <a:lnTo>
                    <a:pt x="1110284" y="7360"/>
                  </a:lnTo>
                  <a:lnTo>
                    <a:pt x="11102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50608" y="6385509"/>
              <a:ext cx="327660" cy="403225"/>
            </a:xfrm>
            <a:custGeom>
              <a:avLst/>
              <a:gdLst/>
              <a:ahLst/>
              <a:cxnLst/>
              <a:rect l="l" t="t" r="r" b="b"/>
              <a:pathLst>
                <a:path w="327659" h="403225">
                  <a:moveTo>
                    <a:pt x="163499" y="0"/>
                  </a:moveTo>
                  <a:lnTo>
                    <a:pt x="119991" y="7174"/>
                  </a:lnTo>
                  <a:lnTo>
                    <a:pt x="80922" y="27432"/>
                  </a:lnTo>
                  <a:lnTo>
                    <a:pt x="47840" y="58877"/>
                  </a:lnTo>
                  <a:lnTo>
                    <a:pt x="22294" y="99609"/>
                  </a:lnTo>
                  <a:lnTo>
                    <a:pt x="5831" y="147731"/>
                  </a:lnTo>
                  <a:lnTo>
                    <a:pt x="0" y="201345"/>
                  </a:lnTo>
                  <a:lnTo>
                    <a:pt x="5831" y="254774"/>
                  </a:lnTo>
                  <a:lnTo>
                    <a:pt x="22294" y="302845"/>
                  </a:lnTo>
                  <a:lnTo>
                    <a:pt x="47840" y="343614"/>
                  </a:lnTo>
                  <a:lnTo>
                    <a:pt x="80922" y="375140"/>
                  </a:lnTo>
                  <a:lnTo>
                    <a:pt x="119991" y="395479"/>
                  </a:lnTo>
                  <a:lnTo>
                    <a:pt x="163499" y="402691"/>
                  </a:lnTo>
                  <a:lnTo>
                    <a:pt x="207041" y="395479"/>
                  </a:lnTo>
                  <a:lnTo>
                    <a:pt x="246203" y="375140"/>
                  </a:lnTo>
                  <a:lnTo>
                    <a:pt x="279407" y="343614"/>
                  </a:lnTo>
                  <a:lnTo>
                    <a:pt x="305078" y="302845"/>
                  </a:lnTo>
                  <a:lnTo>
                    <a:pt x="321637" y="254774"/>
                  </a:lnTo>
                  <a:lnTo>
                    <a:pt x="327507" y="201345"/>
                  </a:lnTo>
                  <a:lnTo>
                    <a:pt x="321637" y="147731"/>
                  </a:lnTo>
                  <a:lnTo>
                    <a:pt x="305078" y="99609"/>
                  </a:lnTo>
                  <a:lnTo>
                    <a:pt x="279407" y="58877"/>
                  </a:lnTo>
                  <a:lnTo>
                    <a:pt x="246203" y="27432"/>
                  </a:lnTo>
                  <a:lnTo>
                    <a:pt x="207041" y="7174"/>
                  </a:lnTo>
                  <a:lnTo>
                    <a:pt x="163499" y="0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000" y="6483807"/>
              <a:ext cx="167170" cy="1671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682570" y="7045261"/>
            <a:ext cx="2416175" cy="1567180"/>
            <a:chOff x="2682570" y="7045261"/>
            <a:chExt cx="2416175" cy="1567180"/>
          </a:xfrm>
        </p:grpSpPr>
        <p:sp>
          <p:nvSpPr>
            <p:cNvPr id="19" name="object 19"/>
            <p:cNvSpPr/>
            <p:nvPr/>
          </p:nvSpPr>
          <p:spPr>
            <a:xfrm>
              <a:off x="2682570" y="7045261"/>
              <a:ext cx="2415781" cy="4941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82570" y="7581480"/>
              <a:ext cx="2415781" cy="4941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82570" y="8117700"/>
              <a:ext cx="2415781" cy="4941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640535" y="6431156"/>
            <a:ext cx="3335654" cy="20580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b="0" spc="-10" dirty="0">
                <a:latin typeface="Noto Sans CJK JP Medium"/>
                <a:cs typeface="Noto Sans CJK JP Medium"/>
              </a:rPr>
              <a:t>報告大綱</a:t>
            </a:r>
            <a:endParaRPr sz="1500">
              <a:latin typeface="Noto Sans CJK JP Medium"/>
              <a:cs typeface="Noto Sans CJK JP Medium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00">
              <a:latin typeface="Noto Sans CJK JP Medium"/>
              <a:cs typeface="Noto Sans CJK JP Medium"/>
            </a:endParaRPr>
          </a:p>
          <a:p>
            <a:pPr marL="1140460" marR="5080">
              <a:lnSpc>
                <a:spcPct val="190400"/>
              </a:lnSpc>
            </a:pPr>
            <a:r>
              <a:rPr sz="1850" dirty="0">
                <a:solidFill>
                  <a:srgbClr val="656565"/>
                </a:solidFill>
                <a:latin typeface="Arial"/>
                <a:cs typeface="Arial"/>
              </a:rPr>
              <a:t>(1)</a:t>
            </a:r>
            <a:r>
              <a:rPr sz="1850" spc="10" dirty="0">
                <a:solidFill>
                  <a:srgbClr val="656565"/>
                </a:solidFill>
                <a:latin typeface="Noto Sans CJK JP Black"/>
                <a:cs typeface="Noto Sans CJK JP Black"/>
              </a:rPr>
              <a:t>國中學校承辦人員  </a:t>
            </a:r>
            <a:r>
              <a:rPr sz="1850" dirty="0">
                <a:solidFill>
                  <a:srgbClr val="656565"/>
                </a:solidFill>
                <a:latin typeface="Arial"/>
                <a:cs typeface="Arial"/>
              </a:rPr>
              <a:t>(2)</a:t>
            </a:r>
            <a:r>
              <a:rPr sz="1850" spc="10" dirty="0">
                <a:solidFill>
                  <a:srgbClr val="656565"/>
                </a:solidFill>
                <a:latin typeface="Noto Sans CJK JP Black"/>
                <a:cs typeface="Noto Sans CJK JP Black"/>
              </a:rPr>
              <a:t>集體報名學生</a:t>
            </a:r>
            <a:endParaRPr sz="1850">
              <a:latin typeface="Noto Sans CJK JP Black"/>
              <a:cs typeface="Noto Sans CJK JP Black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900">
              <a:latin typeface="Noto Sans CJK JP Black"/>
              <a:cs typeface="Noto Sans CJK JP Black"/>
            </a:endParaRPr>
          </a:p>
          <a:p>
            <a:pPr marL="1140460">
              <a:lnSpc>
                <a:spcPct val="100000"/>
              </a:lnSpc>
            </a:pPr>
            <a:r>
              <a:rPr sz="1850" dirty="0">
                <a:solidFill>
                  <a:srgbClr val="656565"/>
                </a:solidFill>
                <a:latin typeface="Arial"/>
                <a:cs typeface="Arial"/>
              </a:rPr>
              <a:t>(3)</a:t>
            </a:r>
            <a:r>
              <a:rPr sz="1850" spc="10" dirty="0">
                <a:solidFill>
                  <a:srgbClr val="656565"/>
                </a:solidFill>
                <a:latin typeface="Noto Sans CJK JP Black"/>
                <a:cs typeface="Noto Sans CJK JP Black"/>
              </a:rPr>
              <a:t>國中輔導老師</a:t>
            </a:r>
            <a:endParaRPr sz="1850">
              <a:latin typeface="Noto Sans CJK JP Black"/>
              <a:cs typeface="Noto Sans CJK JP Black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7336" y="5346827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0"/>
                </a:moveTo>
                <a:lnTo>
                  <a:pt x="7504366" y="0"/>
                </a:lnTo>
                <a:lnTo>
                  <a:pt x="7504366" y="5340223"/>
                </a:lnTo>
                <a:lnTo>
                  <a:pt x="0" y="534022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293432" y="10228272"/>
            <a:ext cx="76835" cy="146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80" dirty="0">
                <a:latin typeface="Verdana"/>
                <a:cs typeface="Verdana"/>
              </a:rPr>
              <a:t>2</a:t>
            </a:r>
            <a:endParaRPr sz="7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0238" y="3029813"/>
            <a:ext cx="1830070" cy="581025"/>
          </a:xfrm>
          <a:prstGeom prst="rect">
            <a:avLst/>
          </a:prstGeom>
          <a:solidFill>
            <a:srgbClr val="FFCD00"/>
          </a:solidFill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550" spc="20" dirty="0"/>
              <a:t>補充說明</a:t>
            </a:r>
            <a:endParaRPr sz="3550"/>
          </a:p>
        </p:txBody>
      </p:sp>
      <p:grpSp>
        <p:nvGrpSpPr>
          <p:cNvPr id="3" name="object 3"/>
          <p:cNvGrpSpPr/>
          <p:nvPr/>
        </p:nvGrpSpPr>
        <p:grpSpPr>
          <a:xfrm>
            <a:off x="27158" y="6426"/>
            <a:ext cx="7505065" cy="5340985"/>
            <a:chOff x="27158" y="6426"/>
            <a:chExt cx="7505065" cy="5340985"/>
          </a:xfrm>
        </p:grpSpPr>
        <p:sp>
          <p:nvSpPr>
            <p:cNvPr id="4" name="object 4"/>
            <p:cNvSpPr/>
            <p:nvPr/>
          </p:nvSpPr>
          <p:spPr>
            <a:xfrm>
              <a:off x="370522" y="2000489"/>
              <a:ext cx="6822440" cy="6985"/>
            </a:xfrm>
            <a:custGeom>
              <a:avLst/>
              <a:gdLst/>
              <a:ahLst/>
              <a:cxnLst/>
              <a:rect l="l" t="t" r="r" b="b"/>
              <a:pathLst>
                <a:path w="6822440" h="6985">
                  <a:moveTo>
                    <a:pt x="6822046" y="0"/>
                  </a:moveTo>
                  <a:lnTo>
                    <a:pt x="0" y="0"/>
                  </a:lnTo>
                  <a:lnTo>
                    <a:pt x="0" y="6834"/>
                  </a:lnTo>
                  <a:lnTo>
                    <a:pt x="6822046" y="6834"/>
                  </a:lnTo>
                  <a:lnTo>
                    <a:pt x="68220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58566" y="1183538"/>
              <a:ext cx="1641246" cy="16407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336" y="6603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0"/>
                  </a:moveTo>
                  <a:lnTo>
                    <a:pt x="7504366" y="0"/>
                  </a:lnTo>
                  <a:lnTo>
                    <a:pt x="7504366" y="5340223"/>
                  </a:lnTo>
                  <a:lnTo>
                    <a:pt x="0" y="534022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0849" y="6385509"/>
            <a:ext cx="1110615" cy="403225"/>
            <a:chOff x="90849" y="6385509"/>
            <a:chExt cx="1110615" cy="403225"/>
          </a:xfrm>
        </p:grpSpPr>
        <p:sp>
          <p:nvSpPr>
            <p:cNvPr id="8" name="object 8"/>
            <p:cNvSpPr/>
            <p:nvPr/>
          </p:nvSpPr>
          <p:spPr>
            <a:xfrm>
              <a:off x="90849" y="6583165"/>
              <a:ext cx="1110615" cy="7620"/>
            </a:xfrm>
            <a:custGeom>
              <a:avLst/>
              <a:gdLst/>
              <a:ahLst/>
              <a:cxnLst/>
              <a:rect l="l" t="t" r="r" b="b"/>
              <a:pathLst>
                <a:path w="1110615" h="7620">
                  <a:moveTo>
                    <a:pt x="1110284" y="0"/>
                  </a:moveTo>
                  <a:lnTo>
                    <a:pt x="0" y="0"/>
                  </a:lnTo>
                  <a:lnTo>
                    <a:pt x="0" y="7360"/>
                  </a:lnTo>
                  <a:lnTo>
                    <a:pt x="1110284" y="7360"/>
                  </a:lnTo>
                  <a:lnTo>
                    <a:pt x="11102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0608" y="6385509"/>
              <a:ext cx="327660" cy="403225"/>
            </a:xfrm>
            <a:custGeom>
              <a:avLst/>
              <a:gdLst/>
              <a:ahLst/>
              <a:cxnLst/>
              <a:rect l="l" t="t" r="r" b="b"/>
              <a:pathLst>
                <a:path w="327659" h="403225">
                  <a:moveTo>
                    <a:pt x="163499" y="0"/>
                  </a:moveTo>
                  <a:lnTo>
                    <a:pt x="119991" y="7174"/>
                  </a:lnTo>
                  <a:lnTo>
                    <a:pt x="80922" y="27432"/>
                  </a:lnTo>
                  <a:lnTo>
                    <a:pt x="47840" y="58877"/>
                  </a:lnTo>
                  <a:lnTo>
                    <a:pt x="22294" y="99609"/>
                  </a:lnTo>
                  <a:lnTo>
                    <a:pt x="5831" y="147731"/>
                  </a:lnTo>
                  <a:lnTo>
                    <a:pt x="0" y="201345"/>
                  </a:lnTo>
                  <a:lnTo>
                    <a:pt x="5831" y="254774"/>
                  </a:lnTo>
                  <a:lnTo>
                    <a:pt x="22294" y="302845"/>
                  </a:lnTo>
                  <a:lnTo>
                    <a:pt x="47840" y="343614"/>
                  </a:lnTo>
                  <a:lnTo>
                    <a:pt x="80922" y="375140"/>
                  </a:lnTo>
                  <a:lnTo>
                    <a:pt x="119991" y="395479"/>
                  </a:lnTo>
                  <a:lnTo>
                    <a:pt x="163499" y="402691"/>
                  </a:lnTo>
                  <a:lnTo>
                    <a:pt x="207041" y="395479"/>
                  </a:lnTo>
                  <a:lnTo>
                    <a:pt x="246203" y="375140"/>
                  </a:lnTo>
                  <a:lnTo>
                    <a:pt x="279407" y="343614"/>
                  </a:lnTo>
                  <a:lnTo>
                    <a:pt x="305078" y="302845"/>
                  </a:lnTo>
                  <a:lnTo>
                    <a:pt x="321637" y="254774"/>
                  </a:lnTo>
                  <a:lnTo>
                    <a:pt x="327507" y="201345"/>
                  </a:lnTo>
                  <a:lnTo>
                    <a:pt x="321637" y="147731"/>
                  </a:lnTo>
                  <a:lnTo>
                    <a:pt x="305078" y="99609"/>
                  </a:lnTo>
                  <a:lnTo>
                    <a:pt x="279407" y="58877"/>
                  </a:lnTo>
                  <a:lnTo>
                    <a:pt x="246203" y="27432"/>
                  </a:lnTo>
                  <a:lnTo>
                    <a:pt x="207041" y="7174"/>
                  </a:lnTo>
                  <a:lnTo>
                    <a:pt x="163499" y="0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4338535" y="6583165"/>
            <a:ext cx="3129280" cy="7620"/>
          </a:xfrm>
          <a:custGeom>
            <a:avLst/>
            <a:gdLst/>
            <a:ahLst/>
            <a:cxnLst/>
            <a:rect l="l" t="t" r="r" b="b"/>
            <a:pathLst>
              <a:path w="3129279" h="7620">
                <a:moveTo>
                  <a:pt x="3128987" y="0"/>
                </a:moveTo>
                <a:lnTo>
                  <a:pt x="0" y="0"/>
                </a:lnTo>
                <a:lnTo>
                  <a:pt x="0" y="7360"/>
                </a:lnTo>
                <a:lnTo>
                  <a:pt x="3128987" y="7360"/>
                </a:lnTo>
                <a:lnTo>
                  <a:pt x="3128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08761" y="5610012"/>
            <a:ext cx="1236980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spc="30" dirty="0">
                <a:latin typeface="Noto Sans CJK JP Bold"/>
                <a:cs typeface="Noto Sans CJK JP Bold"/>
              </a:rPr>
              <a:t>補充說明</a:t>
            </a:r>
            <a:endParaRPr sz="2350">
              <a:latin typeface="Noto Sans CJK JP Bold"/>
              <a:cs typeface="Noto Sans CJK JP Bol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8695" y="5680887"/>
            <a:ext cx="268605" cy="266700"/>
          </a:xfrm>
          <a:custGeom>
            <a:avLst/>
            <a:gdLst/>
            <a:ahLst/>
            <a:cxnLst/>
            <a:rect l="l" t="t" r="r" b="b"/>
            <a:pathLst>
              <a:path w="268605" h="266700">
                <a:moveTo>
                  <a:pt x="123012" y="264160"/>
                </a:moveTo>
                <a:lnTo>
                  <a:pt x="99885" y="264160"/>
                </a:lnTo>
                <a:lnTo>
                  <a:pt x="101980" y="265430"/>
                </a:lnTo>
                <a:lnTo>
                  <a:pt x="103555" y="266700"/>
                </a:lnTo>
                <a:lnTo>
                  <a:pt x="116700" y="266700"/>
                </a:lnTo>
                <a:lnTo>
                  <a:pt x="123012" y="264160"/>
                </a:lnTo>
                <a:close/>
              </a:path>
              <a:path w="268605" h="266700">
                <a:moveTo>
                  <a:pt x="246557" y="0"/>
                </a:moveTo>
                <a:lnTo>
                  <a:pt x="172427" y="0"/>
                </a:lnTo>
                <a:lnTo>
                  <a:pt x="167170" y="1270"/>
                </a:lnTo>
                <a:lnTo>
                  <a:pt x="161391" y="1270"/>
                </a:lnTo>
                <a:lnTo>
                  <a:pt x="156133" y="3810"/>
                </a:lnTo>
                <a:lnTo>
                  <a:pt x="149821" y="5080"/>
                </a:lnTo>
                <a:lnTo>
                  <a:pt x="149301" y="5080"/>
                </a:lnTo>
                <a:lnTo>
                  <a:pt x="144564" y="7620"/>
                </a:lnTo>
                <a:lnTo>
                  <a:pt x="139839" y="11430"/>
                </a:lnTo>
                <a:lnTo>
                  <a:pt x="136156" y="13970"/>
                </a:lnTo>
                <a:lnTo>
                  <a:pt x="135635" y="13970"/>
                </a:lnTo>
                <a:lnTo>
                  <a:pt x="132473" y="17780"/>
                </a:lnTo>
                <a:lnTo>
                  <a:pt x="6832" y="139700"/>
                </a:lnTo>
                <a:lnTo>
                  <a:pt x="4203" y="143510"/>
                </a:lnTo>
                <a:lnTo>
                  <a:pt x="0" y="153670"/>
                </a:lnTo>
                <a:lnTo>
                  <a:pt x="0" y="161290"/>
                </a:lnTo>
                <a:lnTo>
                  <a:pt x="520" y="163830"/>
                </a:lnTo>
                <a:lnTo>
                  <a:pt x="2095" y="166370"/>
                </a:lnTo>
                <a:lnTo>
                  <a:pt x="2095" y="167640"/>
                </a:lnTo>
                <a:lnTo>
                  <a:pt x="4203" y="171450"/>
                </a:lnTo>
                <a:lnTo>
                  <a:pt x="6832" y="175260"/>
                </a:lnTo>
                <a:lnTo>
                  <a:pt x="7353" y="175260"/>
                </a:lnTo>
                <a:lnTo>
                  <a:pt x="93052" y="260350"/>
                </a:lnTo>
                <a:lnTo>
                  <a:pt x="94627" y="261620"/>
                </a:lnTo>
                <a:lnTo>
                  <a:pt x="97256" y="262890"/>
                </a:lnTo>
                <a:lnTo>
                  <a:pt x="98831" y="264160"/>
                </a:lnTo>
                <a:lnTo>
                  <a:pt x="123532" y="264160"/>
                </a:lnTo>
                <a:lnTo>
                  <a:pt x="125641" y="262890"/>
                </a:lnTo>
                <a:lnTo>
                  <a:pt x="126161" y="262890"/>
                </a:lnTo>
                <a:lnTo>
                  <a:pt x="129324" y="260350"/>
                </a:lnTo>
                <a:lnTo>
                  <a:pt x="107772" y="260350"/>
                </a:lnTo>
                <a:lnTo>
                  <a:pt x="105663" y="259080"/>
                </a:lnTo>
                <a:lnTo>
                  <a:pt x="104609" y="259080"/>
                </a:lnTo>
                <a:lnTo>
                  <a:pt x="101980" y="257810"/>
                </a:lnTo>
                <a:lnTo>
                  <a:pt x="100939" y="257810"/>
                </a:lnTo>
                <a:lnTo>
                  <a:pt x="99352" y="255270"/>
                </a:lnTo>
                <a:lnTo>
                  <a:pt x="97777" y="255270"/>
                </a:lnTo>
                <a:lnTo>
                  <a:pt x="12090" y="171450"/>
                </a:lnTo>
                <a:lnTo>
                  <a:pt x="12611" y="171450"/>
                </a:lnTo>
                <a:lnTo>
                  <a:pt x="8407" y="163830"/>
                </a:lnTo>
                <a:lnTo>
                  <a:pt x="6832" y="160020"/>
                </a:lnTo>
                <a:lnTo>
                  <a:pt x="6832" y="156210"/>
                </a:lnTo>
                <a:lnTo>
                  <a:pt x="7353" y="154940"/>
                </a:lnTo>
                <a:lnTo>
                  <a:pt x="6832" y="154940"/>
                </a:lnTo>
                <a:lnTo>
                  <a:pt x="8407" y="151130"/>
                </a:lnTo>
                <a:lnTo>
                  <a:pt x="10515" y="147320"/>
                </a:lnTo>
                <a:lnTo>
                  <a:pt x="12611" y="144780"/>
                </a:lnTo>
                <a:lnTo>
                  <a:pt x="12090" y="144780"/>
                </a:lnTo>
                <a:lnTo>
                  <a:pt x="137210" y="22860"/>
                </a:lnTo>
                <a:lnTo>
                  <a:pt x="138785" y="21590"/>
                </a:lnTo>
                <a:lnTo>
                  <a:pt x="140360" y="19050"/>
                </a:lnTo>
                <a:lnTo>
                  <a:pt x="141521" y="19050"/>
                </a:lnTo>
                <a:lnTo>
                  <a:pt x="148247" y="13970"/>
                </a:lnTo>
                <a:lnTo>
                  <a:pt x="152984" y="11430"/>
                </a:lnTo>
                <a:lnTo>
                  <a:pt x="152450" y="11430"/>
                </a:lnTo>
                <a:lnTo>
                  <a:pt x="158229" y="10160"/>
                </a:lnTo>
                <a:lnTo>
                  <a:pt x="163487" y="7620"/>
                </a:lnTo>
                <a:lnTo>
                  <a:pt x="260222" y="7620"/>
                </a:lnTo>
                <a:lnTo>
                  <a:pt x="257073" y="5080"/>
                </a:lnTo>
                <a:lnTo>
                  <a:pt x="253390" y="2540"/>
                </a:lnTo>
                <a:lnTo>
                  <a:pt x="252336" y="2540"/>
                </a:lnTo>
                <a:lnTo>
                  <a:pt x="248653" y="1270"/>
                </a:lnTo>
                <a:lnTo>
                  <a:pt x="246557" y="0"/>
                </a:lnTo>
                <a:close/>
              </a:path>
              <a:path w="268605" h="266700">
                <a:moveTo>
                  <a:pt x="255096" y="121277"/>
                </a:moveTo>
                <a:lnTo>
                  <a:pt x="252336" y="125730"/>
                </a:lnTo>
                <a:lnTo>
                  <a:pt x="252856" y="125730"/>
                </a:lnTo>
                <a:lnTo>
                  <a:pt x="249707" y="129540"/>
                </a:lnTo>
                <a:lnTo>
                  <a:pt x="247078" y="133350"/>
                </a:lnTo>
                <a:lnTo>
                  <a:pt x="247599" y="133350"/>
                </a:lnTo>
                <a:lnTo>
                  <a:pt x="124066" y="255270"/>
                </a:lnTo>
                <a:lnTo>
                  <a:pt x="122491" y="256540"/>
                </a:lnTo>
                <a:lnTo>
                  <a:pt x="121437" y="257810"/>
                </a:lnTo>
                <a:lnTo>
                  <a:pt x="120383" y="257810"/>
                </a:lnTo>
                <a:lnTo>
                  <a:pt x="118808" y="259080"/>
                </a:lnTo>
                <a:lnTo>
                  <a:pt x="114604" y="260350"/>
                </a:lnTo>
                <a:lnTo>
                  <a:pt x="129324" y="260350"/>
                </a:lnTo>
                <a:lnTo>
                  <a:pt x="252336" y="138430"/>
                </a:lnTo>
                <a:lnTo>
                  <a:pt x="252336" y="137160"/>
                </a:lnTo>
                <a:lnTo>
                  <a:pt x="252856" y="137160"/>
                </a:lnTo>
                <a:lnTo>
                  <a:pt x="258114" y="129540"/>
                </a:lnTo>
                <a:lnTo>
                  <a:pt x="258648" y="129540"/>
                </a:lnTo>
                <a:lnTo>
                  <a:pt x="259689" y="127000"/>
                </a:lnTo>
                <a:lnTo>
                  <a:pt x="261277" y="124460"/>
                </a:lnTo>
                <a:lnTo>
                  <a:pt x="261797" y="124460"/>
                </a:lnTo>
                <a:lnTo>
                  <a:pt x="262144" y="121920"/>
                </a:lnTo>
                <a:lnTo>
                  <a:pt x="254965" y="121920"/>
                </a:lnTo>
                <a:lnTo>
                  <a:pt x="255096" y="121277"/>
                </a:lnTo>
                <a:close/>
              </a:path>
              <a:path w="268605" h="266700">
                <a:moveTo>
                  <a:pt x="255485" y="120650"/>
                </a:moveTo>
                <a:lnTo>
                  <a:pt x="255096" y="121277"/>
                </a:lnTo>
                <a:lnTo>
                  <a:pt x="254965" y="121920"/>
                </a:lnTo>
                <a:lnTo>
                  <a:pt x="255485" y="120650"/>
                </a:lnTo>
                <a:close/>
              </a:path>
              <a:path w="268605" h="266700">
                <a:moveTo>
                  <a:pt x="262318" y="120650"/>
                </a:moveTo>
                <a:lnTo>
                  <a:pt x="255485" y="120650"/>
                </a:lnTo>
                <a:lnTo>
                  <a:pt x="254965" y="121920"/>
                </a:lnTo>
                <a:lnTo>
                  <a:pt x="262144" y="121920"/>
                </a:lnTo>
                <a:lnTo>
                  <a:pt x="262318" y="120650"/>
                </a:lnTo>
                <a:close/>
              </a:path>
              <a:path w="268605" h="266700">
                <a:moveTo>
                  <a:pt x="266534" y="16510"/>
                </a:moveTo>
                <a:lnTo>
                  <a:pt x="259168" y="16510"/>
                </a:lnTo>
                <a:lnTo>
                  <a:pt x="259689" y="19050"/>
                </a:lnTo>
                <a:lnTo>
                  <a:pt x="260743" y="21590"/>
                </a:lnTo>
                <a:lnTo>
                  <a:pt x="260743" y="22860"/>
                </a:lnTo>
                <a:lnTo>
                  <a:pt x="261277" y="27940"/>
                </a:lnTo>
                <a:lnTo>
                  <a:pt x="261277" y="97790"/>
                </a:lnTo>
                <a:lnTo>
                  <a:pt x="260222" y="106680"/>
                </a:lnTo>
                <a:lnTo>
                  <a:pt x="258648" y="111760"/>
                </a:lnTo>
                <a:lnTo>
                  <a:pt x="256539" y="115570"/>
                </a:lnTo>
                <a:lnTo>
                  <a:pt x="256539" y="116840"/>
                </a:lnTo>
                <a:lnTo>
                  <a:pt x="255485" y="119380"/>
                </a:lnTo>
                <a:lnTo>
                  <a:pt x="255096" y="121277"/>
                </a:lnTo>
                <a:lnTo>
                  <a:pt x="255485" y="120650"/>
                </a:lnTo>
                <a:lnTo>
                  <a:pt x="262318" y="120650"/>
                </a:lnTo>
                <a:lnTo>
                  <a:pt x="265480" y="113030"/>
                </a:lnTo>
                <a:lnTo>
                  <a:pt x="267055" y="107950"/>
                </a:lnTo>
                <a:lnTo>
                  <a:pt x="268109" y="102870"/>
                </a:lnTo>
                <a:lnTo>
                  <a:pt x="268109" y="26670"/>
                </a:lnTo>
                <a:lnTo>
                  <a:pt x="267576" y="21590"/>
                </a:lnTo>
                <a:lnTo>
                  <a:pt x="266534" y="16510"/>
                </a:lnTo>
                <a:close/>
              </a:path>
              <a:path w="268605" h="266700">
                <a:moveTo>
                  <a:pt x="217119" y="76200"/>
                </a:moveTo>
                <a:lnTo>
                  <a:pt x="203441" y="76200"/>
                </a:lnTo>
                <a:lnTo>
                  <a:pt x="206070" y="77470"/>
                </a:lnTo>
                <a:lnTo>
                  <a:pt x="214490" y="77470"/>
                </a:lnTo>
                <a:lnTo>
                  <a:pt x="217119" y="76200"/>
                </a:lnTo>
                <a:close/>
              </a:path>
              <a:path w="268605" h="266700">
                <a:moveTo>
                  <a:pt x="220789" y="74930"/>
                </a:moveTo>
                <a:lnTo>
                  <a:pt x="200291" y="74930"/>
                </a:lnTo>
                <a:lnTo>
                  <a:pt x="202920" y="76200"/>
                </a:lnTo>
                <a:lnTo>
                  <a:pt x="218160" y="76200"/>
                </a:lnTo>
                <a:lnTo>
                  <a:pt x="220789" y="74930"/>
                </a:lnTo>
                <a:close/>
              </a:path>
              <a:path w="268605" h="266700">
                <a:moveTo>
                  <a:pt x="220789" y="43180"/>
                </a:moveTo>
                <a:lnTo>
                  <a:pt x="199770" y="43180"/>
                </a:lnTo>
                <a:lnTo>
                  <a:pt x="197142" y="45720"/>
                </a:lnTo>
                <a:lnTo>
                  <a:pt x="196087" y="46990"/>
                </a:lnTo>
                <a:lnTo>
                  <a:pt x="195033" y="49530"/>
                </a:lnTo>
                <a:lnTo>
                  <a:pt x="193459" y="52070"/>
                </a:lnTo>
                <a:lnTo>
                  <a:pt x="192925" y="55880"/>
                </a:lnTo>
                <a:lnTo>
                  <a:pt x="192404" y="55880"/>
                </a:lnTo>
                <a:lnTo>
                  <a:pt x="192404" y="62230"/>
                </a:lnTo>
                <a:lnTo>
                  <a:pt x="192925" y="63500"/>
                </a:lnTo>
                <a:lnTo>
                  <a:pt x="193459" y="66040"/>
                </a:lnTo>
                <a:lnTo>
                  <a:pt x="194513" y="68580"/>
                </a:lnTo>
                <a:lnTo>
                  <a:pt x="196087" y="71120"/>
                </a:lnTo>
                <a:lnTo>
                  <a:pt x="196608" y="72390"/>
                </a:lnTo>
                <a:lnTo>
                  <a:pt x="199770" y="74930"/>
                </a:lnTo>
                <a:lnTo>
                  <a:pt x="221322" y="74930"/>
                </a:lnTo>
                <a:lnTo>
                  <a:pt x="221322" y="73660"/>
                </a:lnTo>
                <a:lnTo>
                  <a:pt x="224125" y="71120"/>
                </a:lnTo>
                <a:lnTo>
                  <a:pt x="208178" y="71120"/>
                </a:lnTo>
                <a:lnTo>
                  <a:pt x="205549" y="69850"/>
                </a:lnTo>
                <a:lnTo>
                  <a:pt x="206070" y="69850"/>
                </a:lnTo>
                <a:lnTo>
                  <a:pt x="203441" y="68580"/>
                </a:lnTo>
                <a:lnTo>
                  <a:pt x="203974" y="68580"/>
                </a:lnTo>
                <a:lnTo>
                  <a:pt x="202660" y="67310"/>
                </a:lnTo>
                <a:lnTo>
                  <a:pt x="202399" y="67310"/>
                </a:lnTo>
                <a:lnTo>
                  <a:pt x="201345" y="66040"/>
                </a:lnTo>
                <a:lnTo>
                  <a:pt x="201767" y="66040"/>
                </a:lnTo>
                <a:lnTo>
                  <a:pt x="199870" y="62230"/>
                </a:lnTo>
                <a:lnTo>
                  <a:pt x="199237" y="60960"/>
                </a:lnTo>
                <a:lnTo>
                  <a:pt x="199770" y="60960"/>
                </a:lnTo>
                <a:lnTo>
                  <a:pt x="199770" y="57150"/>
                </a:lnTo>
                <a:lnTo>
                  <a:pt x="200291" y="54610"/>
                </a:lnTo>
                <a:lnTo>
                  <a:pt x="201345" y="52070"/>
                </a:lnTo>
                <a:lnTo>
                  <a:pt x="202399" y="50800"/>
                </a:lnTo>
                <a:lnTo>
                  <a:pt x="201345" y="50800"/>
                </a:lnTo>
                <a:lnTo>
                  <a:pt x="203974" y="49530"/>
                </a:lnTo>
                <a:lnTo>
                  <a:pt x="203441" y="49530"/>
                </a:lnTo>
                <a:lnTo>
                  <a:pt x="208699" y="46990"/>
                </a:lnTo>
                <a:lnTo>
                  <a:pt x="224212" y="46990"/>
                </a:lnTo>
                <a:lnTo>
                  <a:pt x="222897" y="45720"/>
                </a:lnTo>
                <a:lnTo>
                  <a:pt x="221322" y="44450"/>
                </a:lnTo>
                <a:lnTo>
                  <a:pt x="220789" y="44450"/>
                </a:lnTo>
                <a:lnTo>
                  <a:pt x="220789" y="43180"/>
                </a:lnTo>
                <a:close/>
              </a:path>
              <a:path w="268605" h="266700">
                <a:moveTo>
                  <a:pt x="213436" y="69850"/>
                </a:moveTo>
                <a:lnTo>
                  <a:pt x="207124" y="69850"/>
                </a:lnTo>
                <a:lnTo>
                  <a:pt x="208178" y="71120"/>
                </a:lnTo>
                <a:lnTo>
                  <a:pt x="212902" y="71120"/>
                </a:lnTo>
                <a:lnTo>
                  <a:pt x="213436" y="69850"/>
                </a:lnTo>
                <a:close/>
              </a:path>
              <a:path w="268605" h="266700">
                <a:moveTo>
                  <a:pt x="225526" y="68580"/>
                </a:moveTo>
                <a:lnTo>
                  <a:pt x="216585" y="68580"/>
                </a:lnTo>
                <a:lnTo>
                  <a:pt x="214490" y="69850"/>
                </a:lnTo>
                <a:lnTo>
                  <a:pt x="215531" y="69850"/>
                </a:lnTo>
                <a:lnTo>
                  <a:pt x="212902" y="71120"/>
                </a:lnTo>
                <a:lnTo>
                  <a:pt x="224125" y="71120"/>
                </a:lnTo>
                <a:lnTo>
                  <a:pt x="225526" y="69850"/>
                </a:lnTo>
                <a:lnTo>
                  <a:pt x="225526" y="68580"/>
                </a:lnTo>
                <a:close/>
              </a:path>
              <a:path w="268605" h="266700">
                <a:moveTo>
                  <a:pt x="220032" y="64997"/>
                </a:moveTo>
                <a:lnTo>
                  <a:pt x="217639" y="67310"/>
                </a:lnTo>
                <a:lnTo>
                  <a:pt x="216065" y="68580"/>
                </a:lnTo>
                <a:lnTo>
                  <a:pt x="226047" y="68580"/>
                </a:lnTo>
                <a:lnTo>
                  <a:pt x="227101" y="66040"/>
                </a:lnTo>
                <a:lnTo>
                  <a:pt x="219748" y="66040"/>
                </a:lnTo>
                <a:lnTo>
                  <a:pt x="220032" y="64997"/>
                </a:lnTo>
                <a:close/>
              </a:path>
              <a:path w="268605" h="266700">
                <a:moveTo>
                  <a:pt x="201345" y="66040"/>
                </a:moveTo>
                <a:lnTo>
                  <a:pt x="202399" y="67310"/>
                </a:lnTo>
                <a:lnTo>
                  <a:pt x="202158" y="66825"/>
                </a:lnTo>
                <a:lnTo>
                  <a:pt x="201345" y="66040"/>
                </a:lnTo>
                <a:close/>
              </a:path>
              <a:path w="268605" h="266700">
                <a:moveTo>
                  <a:pt x="202158" y="66825"/>
                </a:moveTo>
                <a:lnTo>
                  <a:pt x="202399" y="67310"/>
                </a:lnTo>
                <a:lnTo>
                  <a:pt x="202660" y="67310"/>
                </a:lnTo>
                <a:lnTo>
                  <a:pt x="202158" y="66825"/>
                </a:lnTo>
                <a:close/>
              </a:path>
              <a:path w="268605" h="266700">
                <a:moveTo>
                  <a:pt x="201767" y="66040"/>
                </a:moveTo>
                <a:lnTo>
                  <a:pt x="201345" y="66040"/>
                </a:lnTo>
                <a:lnTo>
                  <a:pt x="202158" y="66825"/>
                </a:lnTo>
                <a:lnTo>
                  <a:pt x="201767" y="66040"/>
                </a:lnTo>
                <a:close/>
              </a:path>
              <a:path w="268605" h="266700">
                <a:moveTo>
                  <a:pt x="220268" y="64770"/>
                </a:moveTo>
                <a:lnTo>
                  <a:pt x="220032" y="64997"/>
                </a:lnTo>
                <a:lnTo>
                  <a:pt x="219748" y="66040"/>
                </a:lnTo>
                <a:lnTo>
                  <a:pt x="220268" y="64770"/>
                </a:lnTo>
                <a:close/>
              </a:path>
              <a:path w="268605" h="266700">
                <a:moveTo>
                  <a:pt x="227628" y="64770"/>
                </a:moveTo>
                <a:lnTo>
                  <a:pt x="220268" y="64770"/>
                </a:lnTo>
                <a:lnTo>
                  <a:pt x="219748" y="66040"/>
                </a:lnTo>
                <a:lnTo>
                  <a:pt x="227101" y="66040"/>
                </a:lnTo>
                <a:lnTo>
                  <a:pt x="227628" y="64770"/>
                </a:lnTo>
                <a:close/>
              </a:path>
              <a:path w="268605" h="266700">
                <a:moveTo>
                  <a:pt x="221322" y="60960"/>
                </a:moveTo>
                <a:lnTo>
                  <a:pt x="220789" y="62230"/>
                </a:lnTo>
                <a:lnTo>
                  <a:pt x="220032" y="64997"/>
                </a:lnTo>
                <a:lnTo>
                  <a:pt x="220268" y="64770"/>
                </a:lnTo>
                <a:lnTo>
                  <a:pt x="227628" y="64770"/>
                </a:lnTo>
                <a:lnTo>
                  <a:pt x="228155" y="63500"/>
                </a:lnTo>
                <a:lnTo>
                  <a:pt x="228155" y="62230"/>
                </a:lnTo>
                <a:lnTo>
                  <a:pt x="221322" y="62230"/>
                </a:lnTo>
                <a:lnTo>
                  <a:pt x="221322" y="60960"/>
                </a:lnTo>
                <a:close/>
              </a:path>
              <a:path w="268605" h="266700">
                <a:moveTo>
                  <a:pt x="199237" y="60960"/>
                </a:moveTo>
                <a:lnTo>
                  <a:pt x="199770" y="62230"/>
                </a:lnTo>
                <a:lnTo>
                  <a:pt x="199770" y="62031"/>
                </a:lnTo>
                <a:lnTo>
                  <a:pt x="199237" y="60960"/>
                </a:lnTo>
                <a:close/>
              </a:path>
              <a:path w="268605" h="266700">
                <a:moveTo>
                  <a:pt x="199770" y="62031"/>
                </a:moveTo>
                <a:lnTo>
                  <a:pt x="199770" y="62230"/>
                </a:lnTo>
                <a:lnTo>
                  <a:pt x="199770" y="62031"/>
                </a:lnTo>
                <a:close/>
              </a:path>
              <a:path w="268605" h="266700">
                <a:moveTo>
                  <a:pt x="227622" y="52070"/>
                </a:moveTo>
                <a:lnTo>
                  <a:pt x="219748" y="52070"/>
                </a:lnTo>
                <a:lnTo>
                  <a:pt x="220789" y="54610"/>
                </a:lnTo>
                <a:lnTo>
                  <a:pt x="220268" y="54610"/>
                </a:lnTo>
                <a:lnTo>
                  <a:pt x="221322" y="57150"/>
                </a:lnTo>
                <a:lnTo>
                  <a:pt x="221322" y="62230"/>
                </a:lnTo>
                <a:lnTo>
                  <a:pt x="228155" y="62230"/>
                </a:lnTo>
                <a:lnTo>
                  <a:pt x="228676" y="59690"/>
                </a:lnTo>
                <a:lnTo>
                  <a:pt x="227622" y="52070"/>
                </a:lnTo>
                <a:close/>
              </a:path>
              <a:path w="268605" h="266700">
                <a:moveTo>
                  <a:pt x="199770" y="60960"/>
                </a:moveTo>
                <a:lnTo>
                  <a:pt x="199237" y="60960"/>
                </a:lnTo>
                <a:lnTo>
                  <a:pt x="199770" y="62031"/>
                </a:lnTo>
                <a:lnTo>
                  <a:pt x="199770" y="60960"/>
                </a:lnTo>
                <a:close/>
              </a:path>
              <a:path w="268605" h="266700">
                <a:moveTo>
                  <a:pt x="224212" y="46990"/>
                </a:moveTo>
                <a:lnTo>
                  <a:pt x="212382" y="46990"/>
                </a:lnTo>
                <a:lnTo>
                  <a:pt x="214490" y="48260"/>
                </a:lnTo>
                <a:lnTo>
                  <a:pt x="217119" y="49530"/>
                </a:lnTo>
                <a:lnTo>
                  <a:pt x="216065" y="49530"/>
                </a:lnTo>
                <a:lnTo>
                  <a:pt x="218160" y="50800"/>
                </a:lnTo>
                <a:lnTo>
                  <a:pt x="220268" y="53340"/>
                </a:lnTo>
                <a:lnTo>
                  <a:pt x="219748" y="52070"/>
                </a:lnTo>
                <a:lnTo>
                  <a:pt x="227101" y="52070"/>
                </a:lnTo>
                <a:lnTo>
                  <a:pt x="226047" y="49530"/>
                </a:lnTo>
                <a:lnTo>
                  <a:pt x="226047" y="48260"/>
                </a:lnTo>
                <a:lnTo>
                  <a:pt x="225526" y="48260"/>
                </a:lnTo>
                <a:lnTo>
                  <a:pt x="224212" y="46990"/>
                </a:lnTo>
                <a:close/>
              </a:path>
              <a:path w="268605" h="266700">
                <a:moveTo>
                  <a:pt x="215010" y="40640"/>
                </a:moveTo>
                <a:lnTo>
                  <a:pt x="205549" y="40640"/>
                </a:lnTo>
                <a:lnTo>
                  <a:pt x="200291" y="43180"/>
                </a:lnTo>
                <a:lnTo>
                  <a:pt x="220268" y="43180"/>
                </a:lnTo>
                <a:lnTo>
                  <a:pt x="215010" y="40640"/>
                </a:lnTo>
                <a:close/>
              </a:path>
              <a:path w="268605" h="266700">
                <a:moveTo>
                  <a:pt x="141521" y="19050"/>
                </a:moveTo>
                <a:lnTo>
                  <a:pt x="140360" y="19050"/>
                </a:lnTo>
                <a:lnTo>
                  <a:pt x="139839" y="20320"/>
                </a:lnTo>
                <a:lnTo>
                  <a:pt x="141521" y="19050"/>
                </a:lnTo>
                <a:close/>
              </a:path>
              <a:path w="268605" h="266700">
                <a:moveTo>
                  <a:pt x="260743" y="7620"/>
                </a:moveTo>
                <a:lnTo>
                  <a:pt x="246024" y="7620"/>
                </a:lnTo>
                <a:lnTo>
                  <a:pt x="250228" y="8890"/>
                </a:lnTo>
                <a:lnTo>
                  <a:pt x="249707" y="8890"/>
                </a:lnTo>
                <a:lnTo>
                  <a:pt x="253390" y="11430"/>
                </a:lnTo>
                <a:lnTo>
                  <a:pt x="256019" y="12700"/>
                </a:lnTo>
                <a:lnTo>
                  <a:pt x="255485" y="12700"/>
                </a:lnTo>
                <a:lnTo>
                  <a:pt x="258648" y="16510"/>
                </a:lnTo>
                <a:lnTo>
                  <a:pt x="259168" y="17780"/>
                </a:lnTo>
                <a:lnTo>
                  <a:pt x="259168" y="16510"/>
                </a:lnTo>
                <a:lnTo>
                  <a:pt x="266534" y="16510"/>
                </a:lnTo>
                <a:lnTo>
                  <a:pt x="265480" y="13970"/>
                </a:lnTo>
                <a:lnTo>
                  <a:pt x="263905" y="11430"/>
                </a:lnTo>
                <a:lnTo>
                  <a:pt x="262318" y="10160"/>
                </a:lnTo>
                <a:lnTo>
                  <a:pt x="260743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0458" y="7278154"/>
            <a:ext cx="159816" cy="159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0458" y="8462035"/>
            <a:ext cx="159816" cy="1592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14019" y="7195007"/>
            <a:ext cx="5842635" cy="2121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4305" marR="5080">
              <a:lnSpc>
                <a:spcPct val="102099"/>
              </a:lnSpc>
              <a:spcBef>
                <a:spcPts val="95"/>
              </a:spcBef>
            </a:pPr>
            <a:r>
              <a:rPr sz="1750" spc="30" dirty="0">
                <a:latin typeface="Noto Sans CJK JP Bold"/>
                <a:cs typeface="Noto Sans CJK JP Bold"/>
              </a:rPr>
              <a:t>第二次試模擬選填志願之前，輸入學生資料若遇到難字無 </a:t>
            </a:r>
            <a:r>
              <a:rPr sz="1750" spc="35" dirty="0">
                <a:latin typeface="Noto Sans CJK JP Bold"/>
                <a:cs typeface="Noto Sans CJK JP Bold"/>
              </a:rPr>
              <a:t>法顯示，請⼀律使用</a:t>
            </a:r>
            <a:r>
              <a:rPr sz="1750" b="0" spc="25" dirty="0">
                <a:latin typeface="Noto Sans CJK JP Medium"/>
                <a:cs typeface="Noto Sans CJK JP Medium"/>
              </a:rPr>
              <a:t>『半型</a:t>
            </a:r>
            <a:r>
              <a:rPr sz="1750" b="0" spc="10" dirty="0">
                <a:latin typeface="Noto Sans CJK JP Medium"/>
                <a:cs typeface="Noto Sans CJK JP Medium"/>
              </a:rPr>
              <a:t>?</a:t>
            </a:r>
            <a:r>
              <a:rPr sz="1750" b="0" spc="30" dirty="0">
                <a:latin typeface="Noto Sans CJK JP Medium"/>
                <a:cs typeface="Noto Sans CJK JP Medium"/>
              </a:rPr>
              <a:t>』</a:t>
            </a:r>
            <a:r>
              <a:rPr sz="1750" spc="15" dirty="0">
                <a:latin typeface="Noto Sans CJK JP Bold"/>
                <a:cs typeface="Noto Sans CJK JP Bold"/>
              </a:rPr>
              <a:t>代替</a:t>
            </a:r>
            <a:r>
              <a:rPr sz="1750" dirty="0">
                <a:latin typeface="Noto Sans CJK JP Bold"/>
                <a:cs typeface="Noto Sans CJK JP Bold"/>
              </a:rPr>
              <a:t>(</a:t>
            </a:r>
            <a:r>
              <a:rPr sz="1750" spc="15" dirty="0">
                <a:latin typeface="Noto Sans CJK JP Bold"/>
                <a:cs typeface="Noto Sans CJK JP Bold"/>
              </a:rPr>
              <a:t>空白、全型</a:t>
            </a:r>
            <a:r>
              <a:rPr sz="1750" spc="5" dirty="0">
                <a:latin typeface="Noto Sans CJK JP Bold"/>
                <a:cs typeface="Noto Sans CJK JP Bold"/>
              </a:rPr>
              <a:t>?</a:t>
            </a:r>
            <a:r>
              <a:rPr sz="1750" spc="15" dirty="0">
                <a:latin typeface="Noto Sans CJK JP Bold"/>
                <a:cs typeface="Noto Sans CJK JP Bold"/>
              </a:rPr>
              <a:t>、其他 </a:t>
            </a:r>
            <a:r>
              <a:rPr sz="1750" spc="-30" dirty="0">
                <a:latin typeface="Noto Sans CJK JP Bold"/>
                <a:cs typeface="Noto Sans CJK JP Bold"/>
              </a:rPr>
              <a:t>符號…皆無法匯入</a:t>
            </a:r>
            <a:r>
              <a:rPr sz="1750" spc="-15" dirty="0">
                <a:latin typeface="Noto Sans CJK JP Bold"/>
                <a:cs typeface="Noto Sans CJK JP Bold"/>
              </a:rPr>
              <a:t>)</a:t>
            </a:r>
            <a:endParaRPr sz="1750">
              <a:latin typeface="Noto Sans CJK JP Bold"/>
              <a:cs typeface="Noto Sans CJK JP Bold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350">
              <a:latin typeface="Noto Sans CJK JP Bold"/>
              <a:cs typeface="Noto Sans CJK JP Bold"/>
            </a:endParaRPr>
          </a:p>
          <a:p>
            <a:pPr marL="154305">
              <a:lnSpc>
                <a:spcPct val="100000"/>
              </a:lnSpc>
            </a:pPr>
            <a:r>
              <a:rPr sz="1750" spc="30" dirty="0">
                <a:latin typeface="Noto Sans CJK JP Bold"/>
                <a:cs typeface="Noto Sans CJK JP Bold"/>
              </a:rPr>
              <a:t>在主辦單位開放編輯基本資料期間內，建議可列印</a:t>
            </a:r>
            <a:endParaRPr sz="1750">
              <a:latin typeface="Noto Sans CJK JP Bold"/>
              <a:cs typeface="Noto Sans CJK JP Bold"/>
            </a:endParaRPr>
          </a:p>
          <a:p>
            <a:pPr marL="69215" marR="850265" indent="-57150">
              <a:lnSpc>
                <a:spcPct val="119800"/>
              </a:lnSpc>
            </a:pPr>
            <a:r>
              <a:rPr sz="1750" b="0" spc="40" dirty="0">
                <a:latin typeface="Noto Sans CJK JP Medium"/>
                <a:cs typeface="Noto Sans CJK JP Medium"/>
              </a:rPr>
              <a:t>「A02學生基本資料暨超額比序積分確認單</a:t>
            </a:r>
            <a:r>
              <a:rPr sz="1750" b="0" spc="50" dirty="0">
                <a:latin typeface="Noto Sans CJK JP Medium"/>
                <a:cs typeface="Noto Sans CJK JP Medium"/>
              </a:rPr>
              <a:t>」</a:t>
            </a:r>
            <a:r>
              <a:rPr sz="1750" spc="20" dirty="0">
                <a:latin typeface="Noto Sans CJK JP Bold"/>
                <a:cs typeface="Noto Sans CJK JP Bold"/>
              </a:rPr>
              <a:t>來回 </a:t>
            </a:r>
            <a:r>
              <a:rPr sz="1750" spc="30" dirty="0">
                <a:latin typeface="Noto Sans CJK JP Bold"/>
                <a:cs typeface="Noto Sans CJK JP Bold"/>
              </a:rPr>
              <a:t>與學生確認資料是否正確。</a:t>
            </a:r>
            <a:endParaRPr sz="1750">
              <a:latin typeface="Noto Sans CJK JP Bold"/>
              <a:cs typeface="Noto Sans CJK JP Bold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336" y="5346827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0"/>
                </a:moveTo>
                <a:lnTo>
                  <a:pt x="7504366" y="0"/>
                </a:lnTo>
                <a:lnTo>
                  <a:pt x="7504366" y="5340223"/>
                </a:lnTo>
                <a:lnTo>
                  <a:pt x="0" y="534022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240854" y="10228272"/>
            <a:ext cx="128270" cy="146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75" dirty="0">
                <a:latin typeface="Verdana"/>
                <a:cs typeface="Verdana"/>
              </a:rPr>
              <a:t>54</a:t>
            </a:r>
            <a:endParaRPr sz="7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2266" y="531593"/>
            <a:ext cx="933450" cy="1115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150" b="0" spc="2380" dirty="0">
                <a:latin typeface="Arial Black"/>
                <a:cs typeface="Arial Black"/>
              </a:rPr>
              <a:t>😉</a:t>
            </a:r>
            <a:endParaRPr sz="715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5167" y="2055164"/>
            <a:ext cx="5836462" cy="2968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38412" y="782955"/>
            <a:ext cx="2861310" cy="604520"/>
          </a:xfrm>
          <a:prstGeom prst="rect">
            <a:avLst/>
          </a:prstGeom>
          <a:solidFill>
            <a:srgbClr val="FFCD00"/>
          </a:solidFill>
        </p:spPr>
        <p:txBody>
          <a:bodyPr vert="horz" wrap="square" lIns="0" tIns="482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80"/>
              </a:spcBef>
            </a:pPr>
            <a:r>
              <a:rPr sz="3550" spc="20" dirty="0">
                <a:latin typeface="Noto Sans CJK JP Bold"/>
                <a:cs typeface="Noto Sans CJK JP Bold"/>
              </a:rPr>
              <a:t>謝謝您的聆聽</a:t>
            </a:r>
            <a:r>
              <a:rPr sz="3550" spc="5" dirty="0">
                <a:latin typeface="Arial"/>
                <a:cs typeface="Arial"/>
              </a:rPr>
              <a:t>!</a:t>
            </a:r>
            <a:endParaRPr sz="35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336" y="6603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0"/>
                </a:moveTo>
                <a:lnTo>
                  <a:pt x="7504366" y="0"/>
                </a:lnTo>
                <a:lnTo>
                  <a:pt x="7504366" y="5340223"/>
                </a:lnTo>
                <a:lnTo>
                  <a:pt x="0" y="534022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2962" y="2394762"/>
            <a:ext cx="457834" cy="563245"/>
          </a:xfrm>
          <a:custGeom>
            <a:avLst/>
            <a:gdLst/>
            <a:ahLst/>
            <a:cxnLst/>
            <a:rect l="l" t="t" r="r" b="b"/>
            <a:pathLst>
              <a:path w="457834" h="563244">
                <a:moveTo>
                  <a:pt x="228676" y="0"/>
                </a:moveTo>
                <a:lnTo>
                  <a:pt x="187606" y="4539"/>
                </a:lnTo>
                <a:lnTo>
                  <a:pt x="148937" y="17625"/>
                </a:lnTo>
                <a:lnTo>
                  <a:pt x="113317" y="38455"/>
                </a:lnTo>
                <a:lnTo>
                  <a:pt x="81397" y="66230"/>
                </a:lnTo>
                <a:lnTo>
                  <a:pt x="53825" y="100149"/>
                </a:lnTo>
                <a:lnTo>
                  <a:pt x="31250" y="139412"/>
                </a:lnTo>
                <a:lnTo>
                  <a:pt x="14321" y="183217"/>
                </a:lnTo>
                <a:lnTo>
                  <a:pt x="3688" y="230764"/>
                </a:lnTo>
                <a:lnTo>
                  <a:pt x="0" y="281254"/>
                </a:lnTo>
                <a:lnTo>
                  <a:pt x="3688" y="331901"/>
                </a:lnTo>
                <a:lnTo>
                  <a:pt x="14321" y="379571"/>
                </a:lnTo>
                <a:lnTo>
                  <a:pt x="31250" y="423468"/>
                </a:lnTo>
                <a:lnTo>
                  <a:pt x="53825" y="462795"/>
                </a:lnTo>
                <a:lnTo>
                  <a:pt x="81397" y="496756"/>
                </a:lnTo>
                <a:lnTo>
                  <a:pt x="113317" y="524557"/>
                </a:lnTo>
                <a:lnTo>
                  <a:pt x="148937" y="545399"/>
                </a:lnTo>
                <a:lnTo>
                  <a:pt x="187606" y="558489"/>
                </a:lnTo>
                <a:lnTo>
                  <a:pt x="228676" y="563029"/>
                </a:lnTo>
                <a:lnTo>
                  <a:pt x="269749" y="558489"/>
                </a:lnTo>
                <a:lnTo>
                  <a:pt x="308421" y="545399"/>
                </a:lnTo>
                <a:lnTo>
                  <a:pt x="344043" y="524557"/>
                </a:lnTo>
                <a:lnTo>
                  <a:pt x="375965" y="496756"/>
                </a:lnTo>
                <a:lnTo>
                  <a:pt x="403538" y="462795"/>
                </a:lnTo>
                <a:lnTo>
                  <a:pt x="426114" y="423468"/>
                </a:lnTo>
                <a:lnTo>
                  <a:pt x="443043" y="379571"/>
                </a:lnTo>
                <a:lnTo>
                  <a:pt x="453676" y="331901"/>
                </a:lnTo>
                <a:lnTo>
                  <a:pt x="457365" y="281254"/>
                </a:lnTo>
                <a:lnTo>
                  <a:pt x="453676" y="230764"/>
                </a:lnTo>
                <a:lnTo>
                  <a:pt x="443043" y="183217"/>
                </a:lnTo>
                <a:lnTo>
                  <a:pt x="426114" y="139412"/>
                </a:lnTo>
                <a:lnTo>
                  <a:pt x="403538" y="100149"/>
                </a:lnTo>
                <a:lnTo>
                  <a:pt x="375965" y="66230"/>
                </a:lnTo>
                <a:lnTo>
                  <a:pt x="344043" y="38455"/>
                </a:lnTo>
                <a:lnTo>
                  <a:pt x="308421" y="17625"/>
                </a:lnTo>
                <a:lnTo>
                  <a:pt x="269749" y="4539"/>
                </a:lnTo>
                <a:lnTo>
                  <a:pt x="228676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49520" y="2672865"/>
            <a:ext cx="2618105" cy="6985"/>
          </a:xfrm>
          <a:custGeom>
            <a:avLst/>
            <a:gdLst/>
            <a:ahLst/>
            <a:cxnLst/>
            <a:rect l="l" t="t" r="r" b="b"/>
            <a:pathLst>
              <a:path w="2618104" h="6985">
                <a:moveTo>
                  <a:pt x="2618079" y="0"/>
                </a:moveTo>
                <a:lnTo>
                  <a:pt x="0" y="0"/>
                </a:lnTo>
                <a:lnTo>
                  <a:pt x="0" y="6834"/>
                </a:lnTo>
                <a:lnTo>
                  <a:pt x="2618079" y="6834"/>
                </a:lnTo>
                <a:lnTo>
                  <a:pt x="2618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35988" y="1984635"/>
            <a:ext cx="2523490" cy="1024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50" b="0" dirty="0">
                <a:latin typeface="Noto Sans CJK JP Medium"/>
                <a:cs typeface="Noto Sans CJK JP Medium"/>
              </a:rPr>
              <a:t>學生端</a:t>
            </a:r>
            <a:endParaRPr sz="6550">
              <a:latin typeface="Noto Sans CJK JP Medium"/>
              <a:cs typeface="Noto Sans CJK JP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5276" y="2978289"/>
            <a:ext cx="1211580" cy="419100"/>
          </a:xfrm>
          <a:prstGeom prst="rect">
            <a:avLst/>
          </a:prstGeom>
          <a:solidFill>
            <a:srgbClr val="FFCD00"/>
          </a:solidFill>
        </p:spPr>
        <p:txBody>
          <a:bodyPr vert="horz" wrap="square" lIns="0" tIns="349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75"/>
              </a:spcBef>
            </a:pPr>
            <a:r>
              <a:rPr sz="2350" spc="30" dirty="0">
                <a:latin typeface="Noto Sans CJK JP Bold"/>
                <a:cs typeface="Noto Sans CJK JP Bold"/>
              </a:rPr>
              <a:t>操作說明</a:t>
            </a:r>
            <a:endParaRPr sz="2350">
              <a:latin typeface="Noto Sans CJK JP Bold"/>
              <a:cs typeface="Noto Sans CJK JP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977" y="2514536"/>
            <a:ext cx="1621790" cy="298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089660" algn="l"/>
                <a:tab pos="1608455" algn="l"/>
              </a:tabLst>
            </a:pPr>
            <a:r>
              <a:rPr sz="1750" strike="sngStrike" spc="5" dirty="0">
                <a:latin typeface="Times New Roman"/>
                <a:cs typeface="Times New Roman"/>
              </a:rPr>
              <a:t> 	</a:t>
            </a:r>
            <a:r>
              <a:rPr sz="1750" strike="sngStrike" spc="-155" dirty="0">
                <a:latin typeface="Verdana"/>
                <a:cs typeface="Verdana"/>
              </a:rPr>
              <a:t>2	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336" y="6603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0"/>
                </a:moveTo>
                <a:lnTo>
                  <a:pt x="7504366" y="0"/>
                </a:lnTo>
                <a:lnTo>
                  <a:pt x="7504366" y="5340223"/>
                </a:lnTo>
                <a:lnTo>
                  <a:pt x="0" y="534022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38535" y="6583165"/>
            <a:ext cx="3129280" cy="7620"/>
          </a:xfrm>
          <a:custGeom>
            <a:avLst/>
            <a:gdLst/>
            <a:ahLst/>
            <a:cxnLst/>
            <a:rect l="l" t="t" r="r" b="b"/>
            <a:pathLst>
              <a:path w="3129279" h="7620">
                <a:moveTo>
                  <a:pt x="3128987" y="0"/>
                </a:moveTo>
                <a:lnTo>
                  <a:pt x="0" y="0"/>
                </a:lnTo>
                <a:lnTo>
                  <a:pt x="0" y="7360"/>
                </a:lnTo>
                <a:lnTo>
                  <a:pt x="3128987" y="7360"/>
                </a:lnTo>
                <a:lnTo>
                  <a:pt x="3128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90849" y="6385509"/>
            <a:ext cx="1110615" cy="403225"/>
            <a:chOff x="90849" y="6385509"/>
            <a:chExt cx="1110615" cy="403225"/>
          </a:xfrm>
        </p:grpSpPr>
        <p:sp>
          <p:nvSpPr>
            <p:cNvPr id="10" name="object 10"/>
            <p:cNvSpPr/>
            <p:nvPr/>
          </p:nvSpPr>
          <p:spPr>
            <a:xfrm>
              <a:off x="90849" y="6583165"/>
              <a:ext cx="1110615" cy="7620"/>
            </a:xfrm>
            <a:custGeom>
              <a:avLst/>
              <a:gdLst/>
              <a:ahLst/>
              <a:cxnLst/>
              <a:rect l="l" t="t" r="r" b="b"/>
              <a:pathLst>
                <a:path w="1110615" h="7620">
                  <a:moveTo>
                    <a:pt x="1110284" y="0"/>
                  </a:moveTo>
                  <a:lnTo>
                    <a:pt x="0" y="0"/>
                  </a:lnTo>
                  <a:lnTo>
                    <a:pt x="0" y="7360"/>
                  </a:lnTo>
                  <a:lnTo>
                    <a:pt x="1110284" y="7360"/>
                  </a:lnTo>
                  <a:lnTo>
                    <a:pt x="11102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0608" y="6385509"/>
              <a:ext cx="327660" cy="403225"/>
            </a:xfrm>
            <a:custGeom>
              <a:avLst/>
              <a:gdLst/>
              <a:ahLst/>
              <a:cxnLst/>
              <a:rect l="l" t="t" r="r" b="b"/>
              <a:pathLst>
                <a:path w="327659" h="403225">
                  <a:moveTo>
                    <a:pt x="163499" y="0"/>
                  </a:moveTo>
                  <a:lnTo>
                    <a:pt x="119991" y="7174"/>
                  </a:lnTo>
                  <a:lnTo>
                    <a:pt x="80922" y="27432"/>
                  </a:lnTo>
                  <a:lnTo>
                    <a:pt x="47840" y="58877"/>
                  </a:lnTo>
                  <a:lnTo>
                    <a:pt x="22294" y="99609"/>
                  </a:lnTo>
                  <a:lnTo>
                    <a:pt x="5831" y="147731"/>
                  </a:lnTo>
                  <a:lnTo>
                    <a:pt x="0" y="201345"/>
                  </a:lnTo>
                  <a:lnTo>
                    <a:pt x="5831" y="254774"/>
                  </a:lnTo>
                  <a:lnTo>
                    <a:pt x="22294" y="302845"/>
                  </a:lnTo>
                  <a:lnTo>
                    <a:pt x="47840" y="343614"/>
                  </a:lnTo>
                  <a:lnTo>
                    <a:pt x="80922" y="375140"/>
                  </a:lnTo>
                  <a:lnTo>
                    <a:pt x="119991" y="395479"/>
                  </a:lnTo>
                  <a:lnTo>
                    <a:pt x="163499" y="402691"/>
                  </a:lnTo>
                  <a:lnTo>
                    <a:pt x="207041" y="395479"/>
                  </a:lnTo>
                  <a:lnTo>
                    <a:pt x="246203" y="375140"/>
                  </a:lnTo>
                  <a:lnTo>
                    <a:pt x="279407" y="343614"/>
                  </a:lnTo>
                  <a:lnTo>
                    <a:pt x="305078" y="302845"/>
                  </a:lnTo>
                  <a:lnTo>
                    <a:pt x="321637" y="254774"/>
                  </a:lnTo>
                  <a:lnTo>
                    <a:pt x="327507" y="201345"/>
                  </a:lnTo>
                  <a:lnTo>
                    <a:pt x="321637" y="147731"/>
                  </a:lnTo>
                  <a:lnTo>
                    <a:pt x="305078" y="99609"/>
                  </a:lnTo>
                  <a:lnTo>
                    <a:pt x="279407" y="58877"/>
                  </a:lnTo>
                  <a:lnTo>
                    <a:pt x="246203" y="27432"/>
                  </a:lnTo>
                  <a:lnTo>
                    <a:pt x="207041" y="7174"/>
                  </a:lnTo>
                  <a:lnTo>
                    <a:pt x="163499" y="0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1570" y="6497484"/>
              <a:ext cx="167690" cy="1676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39251" y="5610012"/>
            <a:ext cx="1842770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spc="30" dirty="0">
                <a:latin typeface="Noto Sans CJK JP Bold"/>
                <a:cs typeface="Noto Sans CJK JP Bold"/>
              </a:rPr>
              <a:t>測試學生帳號</a:t>
            </a:r>
            <a:endParaRPr sz="2350">
              <a:latin typeface="Noto Sans CJK JP Bold"/>
              <a:cs typeface="Noto Sans CJK JP 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40332" y="6480137"/>
            <a:ext cx="2691765" cy="194310"/>
          </a:xfrm>
          <a:prstGeom prst="rect">
            <a:avLst/>
          </a:prstGeom>
          <a:solidFill>
            <a:srgbClr val="FFCD00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r>
              <a:rPr sz="1200" b="0" spc="-10" dirty="0">
                <a:latin typeface="Noto Sans CJK JP Medium"/>
                <a:cs typeface="Noto Sans CJK JP Medium"/>
              </a:rPr>
              <a:t>系統建置給國中端</a:t>
            </a:r>
            <a:r>
              <a:rPr sz="1200" b="1" spc="-150" dirty="0">
                <a:latin typeface="Verdana"/>
                <a:cs typeface="Verdana"/>
              </a:rPr>
              <a:t>Demo</a:t>
            </a:r>
            <a:r>
              <a:rPr sz="1200" b="0" spc="-15" dirty="0">
                <a:latin typeface="Noto Sans CJK JP Medium"/>
                <a:cs typeface="Noto Sans CJK JP Medium"/>
              </a:rPr>
              <a:t>使用之測試學生</a:t>
            </a:r>
            <a:endParaRPr sz="1200">
              <a:latin typeface="Noto Sans CJK JP Medium"/>
              <a:cs typeface="Noto Sans CJK JP Medium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27604" y="6971131"/>
            <a:ext cx="1049172" cy="590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01668" y="6971131"/>
            <a:ext cx="1049172" cy="590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644101" y="7039398"/>
            <a:ext cx="2086610" cy="377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486535" algn="l"/>
              </a:tabLst>
            </a:pPr>
            <a:r>
              <a:rPr sz="2300" spc="5" dirty="0">
                <a:latin typeface="Noto Sans CJK JP Black"/>
                <a:cs typeface="Noto Sans CJK JP Black"/>
              </a:rPr>
              <a:t>男生	女生</a:t>
            </a:r>
            <a:endParaRPr sz="2300">
              <a:latin typeface="Noto Sans CJK JP Black"/>
              <a:cs typeface="Noto Sans CJK JP Black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398687" y="8459406"/>
            <a:ext cx="2580640" cy="1371600"/>
            <a:chOff x="2398687" y="8459406"/>
            <a:chExt cx="2580640" cy="1371600"/>
          </a:xfrm>
        </p:grpSpPr>
        <p:sp>
          <p:nvSpPr>
            <p:cNvPr id="19" name="object 19"/>
            <p:cNvSpPr/>
            <p:nvPr/>
          </p:nvSpPr>
          <p:spPr>
            <a:xfrm>
              <a:off x="2398687" y="9201695"/>
              <a:ext cx="2580474" cy="6287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13758" y="8468867"/>
              <a:ext cx="1020444" cy="725805"/>
            </a:xfrm>
            <a:custGeom>
              <a:avLst/>
              <a:gdLst/>
              <a:ahLst/>
              <a:cxnLst/>
              <a:rect l="l" t="t" r="r" b="b"/>
              <a:pathLst>
                <a:path w="1020445" h="725804">
                  <a:moveTo>
                    <a:pt x="899477" y="0"/>
                  </a:moveTo>
                  <a:lnTo>
                    <a:pt x="120916" y="0"/>
                  </a:lnTo>
                  <a:lnTo>
                    <a:pt x="73857" y="9504"/>
                  </a:lnTo>
                  <a:lnTo>
                    <a:pt x="35421" y="35421"/>
                  </a:lnTo>
                  <a:lnTo>
                    <a:pt x="9504" y="73857"/>
                  </a:lnTo>
                  <a:lnTo>
                    <a:pt x="0" y="120916"/>
                  </a:lnTo>
                  <a:lnTo>
                    <a:pt x="0" y="604558"/>
                  </a:lnTo>
                  <a:lnTo>
                    <a:pt x="9504" y="651617"/>
                  </a:lnTo>
                  <a:lnTo>
                    <a:pt x="35421" y="690052"/>
                  </a:lnTo>
                  <a:lnTo>
                    <a:pt x="73857" y="715970"/>
                  </a:lnTo>
                  <a:lnTo>
                    <a:pt x="120916" y="725474"/>
                  </a:lnTo>
                  <a:lnTo>
                    <a:pt x="899477" y="725474"/>
                  </a:lnTo>
                  <a:lnTo>
                    <a:pt x="946536" y="715970"/>
                  </a:lnTo>
                  <a:lnTo>
                    <a:pt x="984972" y="690052"/>
                  </a:lnTo>
                  <a:lnTo>
                    <a:pt x="1010889" y="651617"/>
                  </a:lnTo>
                  <a:lnTo>
                    <a:pt x="1020394" y="604558"/>
                  </a:lnTo>
                  <a:lnTo>
                    <a:pt x="1020394" y="120916"/>
                  </a:lnTo>
                  <a:lnTo>
                    <a:pt x="1010889" y="73857"/>
                  </a:lnTo>
                  <a:lnTo>
                    <a:pt x="984972" y="35421"/>
                  </a:lnTo>
                  <a:lnTo>
                    <a:pt x="946536" y="9504"/>
                  </a:lnTo>
                  <a:lnTo>
                    <a:pt x="899477" y="0"/>
                  </a:lnTo>
                  <a:close/>
                </a:path>
              </a:pathLst>
            </a:custGeom>
            <a:solidFill>
              <a:srgbClr val="97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04297" y="8459406"/>
              <a:ext cx="1039494" cy="744855"/>
            </a:xfrm>
            <a:custGeom>
              <a:avLst/>
              <a:gdLst/>
              <a:ahLst/>
              <a:cxnLst/>
              <a:rect l="l" t="t" r="r" b="b"/>
              <a:pathLst>
                <a:path w="1039495" h="744854">
                  <a:moveTo>
                    <a:pt x="915771" y="0"/>
                  </a:moveTo>
                  <a:lnTo>
                    <a:pt x="130378" y="0"/>
                  </a:lnTo>
                  <a:lnTo>
                    <a:pt x="84344" y="8269"/>
                  </a:lnTo>
                  <a:lnTo>
                    <a:pt x="45359" y="31495"/>
                  </a:lnTo>
                  <a:lnTo>
                    <a:pt x="16683" y="66704"/>
                  </a:lnTo>
                  <a:lnTo>
                    <a:pt x="1574" y="110921"/>
                  </a:lnTo>
                  <a:lnTo>
                    <a:pt x="0" y="130378"/>
                  </a:lnTo>
                  <a:lnTo>
                    <a:pt x="0" y="614552"/>
                  </a:lnTo>
                  <a:lnTo>
                    <a:pt x="8419" y="659574"/>
                  </a:lnTo>
                  <a:lnTo>
                    <a:pt x="29326" y="696262"/>
                  </a:lnTo>
                  <a:lnTo>
                    <a:pt x="70258" y="729626"/>
                  </a:lnTo>
                  <a:lnTo>
                    <a:pt x="109620" y="742721"/>
                  </a:lnTo>
                  <a:lnTo>
                    <a:pt x="130378" y="744397"/>
                  </a:lnTo>
                  <a:lnTo>
                    <a:pt x="916305" y="744397"/>
                  </a:lnTo>
                  <a:lnTo>
                    <a:pt x="922604" y="743877"/>
                  </a:lnTo>
                  <a:lnTo>
                    <a:pt x="967331" y="730661"/>
                  </a:lnTo>
                  <a:lnTo>
                    <a:pt x="974317" y="725474"/>
                  </a:lnTo>
                  <a:lnTo>
                    <a:pt x="130378" y="725474"/>
                  </a:lnTo>
                  <a:lnTo>
                    <a:pt x="91226" y="718358"/>
                  </a:lnTo>
                  <a:lnTo>
                    <a:pt x="57859" y="698630"/>
                  </a:lnTo>
                  <a:lnTo>
                    <a:pt x="33282" y="668667"/>
                  </a:lnTo>
                  <a:lnTo>
                    <a:pt x="20497" y="630847"/>
                  </a:lnTo>
                  <a:lnTo>
                    <a:pt x="19456" y="619810"/>
                  </a:lnTo>
                  <a:lnTo>
                    <a:pt x="18972" y="614552"/>
                  </a:lnTo>
                  <a:lnTo>
                    <a:pt x="18923" y="130378"/>
                  </a:lnTo>
                  <a:lnTo>
                    <a:pt x="19411" y="124599"/>
                  </a:lnTo>
                  <a:lnTo>
                    <a:pt x="19456" y="118808"/>
                  </a:lnTo>
                  <a:lnTo>
                    <a:pt x="33605" y="74996"/>
                  </a:lnTo>
                  <a:lnTo>
                    <a:pt x="59931" y="44157"/>
                  </a:lnTo>
                  <a:lnTo>
                    <a:pt x="95611" y="24260"/>
                  </a:lnTo>
                  <a:lnTo>
                    <a:pt x="130898" y="18922"/>
                  </a:lnTo>
                  <a:lnTo>
                    <a:pt x="973662" y="18922"/>
                  </a:lnTo>
                  <a:lnTo>
                    <a:pt x="961066" y="10569"/>
                  </a:lnTo>
                  <a:lnTo>
                    <a:pt x="915771" y="0"/>
                  </a:lnTo>
                  <a:close/>
                </a:path>
                <a:path w="1039495" h="744854">
                  <a:moveTo>
                    <a:pt x="973662" y="18922"/>
                  </a:moveTo>
                  <a:lnTo>
                    <a:pt x="915250" y="18922"/>
                  </a:lnTo>
                  <a:lnTo>
                    <a:pt x="921029" y="19456"/>
                  </a:lnTo>
                  <a:lnTo>
                    <a:pt x="958938" y="30486"/>
                  </a:lnTo>
                  <a:lnTo>
                    <a:pt x="990128" y="53697"/>
                  </a:lnTo>
                  <a:lnTo>
                    <a:pt x="1011610" y="86073"/>
                  </a:lnTo>
                  <a:lnTo>
                    <a:pt x="1020394" y="124599"/>
                  </a:lnTo>
                  <a:lnTo>
                    <a:pt x="1020914" y="130378"/>
                  </a:lnTo>
                  <a:lnTo>
                    <a:pt x="1020400" y="614019"/>
                  </a:lnTo>
                  <a:lnTo>
                    <a:pt x="1009277" y="663440"/>
                  </a:lnTo>
                  <a:lnTo>
                    <a:pt x="985783" y="694891"/>
                  </a:lnTo>
                  <a:lnTo>
                    <a:pt x="953045" y="716663"/>
                  </a:lnTo>
                  <a:lnTo>
                    <a:pt x="914730" y="725474"/>
                  </a:lnTo>
                  <a:lnTo>
                    <a:pt x="974317" y="725474"/>
                  </a:lnTo>
                  <a:lnTo>
                    <a:pt x="1003825" y="703568"/>
                  </a:lnTo>
                  <a:lnTo>
                    <a:pt x="1028887" y="665744"/>
                  </a:lnTo>
                  <a:lnTo>
                    <a:pt x="1039194" y="620864"/>
                  </a:lnTo>
                  <a:lnTo>
                    <a:pt x="1039317" y="123545"/>
                  </a:lnTo>
                  <a:lnTo>
                    <a:pt x="1038783" y="116712"/>
                  </a:lnTo>
                  <a:lnTo>
                    <a:pt x="1025906" y="72089"/>
                  </a:lnTo>
                  <a:lnTo>
                    <a:pt x="998889" y="35653"/>
                  </a:lnTo>
                  <a:lnTo>
                    <a:pt x="973662" y="189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243292" y="8535861"/>
            <a:ext cx="361950" cy="50800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560"/>
              </a:spcBef>
            </a:pPr>
            <a:r>
              <a:rPr sz="1200" spc="-10" dirty="0">
                <a:solidFill>
                  <a:srgbClr val="FFFFFF"/>
                </a:solidFill>
                <a:latin typeface="Noto Sans CJK JP Black"/>
                <a:cs typeface="Noto Sans CJK JP Black"/>
              </a:rPr>
              <a:t>密碼</a:t>
            </a:r>
            <a:endParaRPr sz="1200">
              <a:latin typeface="Noto Sans CJK JP Black"/>
              <a:cs typeface="Noto Sans CJK JP Black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1234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904297" y="7699756"/>
            <a:ext cx="1039494" cy="744855"/>
            <a:chOff x="3904297" y="7699756"/>
            <a:chExt cx="1039494" cy="744855"/>
          </a:xfrm>
        </p:grpSpPr>
        <p:sp>
          <p:nvSpPr>
            <p:cNvPr id="24" name="object 24"/>
            <p:cNvSpPr/>
            <p:nvPr/>
          </p:nvSpPr>
          <p:spPr>
            <a:xfrm>
              <a:off x="3913758" y="7709217"/>
              <a:ext cx="1020444" cy="725805"/>
            </a:xfrm>
            <a:custGeom>
              <a:avLst/>
              <a:gdLst/>
              <a:ahLst/>
              <a:cxnLst/>
              <a:rect l="l" t="t" r="r" b="b"/>
              <a:pathLst>
                <a:path w="1020445" h="725804">
                  <a:moveTo>
                    <a:pt x="899477" y="0"/>
                  </a:moveTo>
                  <a:lnTo>
                    <a:pt x="120916" y="0"/>
                  </a:lnTo>
                  <a:lnTo>
                    <a:pt x="73857" y="9504"/>
                  </a:lnTo>
                  <a:lnTo>
                    <a:pt x="35421" y="35421"/>
                  </a:lnTo>
                  <a:lnTo>
                    <a:pt x="9504" y="73857"/>
                  </a:lnTo>
                  <a:lnTo>
                    <a:pt x="0" y="120916"/>
                  </a:lnTo>
                  <a:lnTo>
                    <a:pt x="0" y="604558"/>
                  </a:lnTo>
                  <a:lnTo>
                    <a:pt x="9504" y="651617"/>
                  </a:lnTo>
                  <a:lnTo>
                    <a:pt x="35421" y="690052"/>
                  </a:lnTo>
                  <a:lnTo>
                    <a:pt x="73857" y="715970"/>
                  </a:lnTo>
                  <a:lnTo>
                    <a:pt x="120916" y="725474"/>
                  </a:lnTo>
                  <a:lnTo>
                    <a:pt x="899477" y="725474"/>
                  </a:lnTo>
                  <a:lnTo>
                    <a:pt x="946536" y="715970"/>
                  </a:lnTo>
                  <a:lnTo>
                    <a:pt x="984972" y="690052"/>
                  </a:lnTo>
                  <a:lnTo>
                    <a:pt x="1010889" y="651617"/>
                  </a:lnTo>
                  <a:lnTo>
                    <a:pt x="1020394" y="604558"/>
                  </a:lnTo>
                  <a:lnTo>
                    <a:pt x="1020394" y="120916"/>
                  </a:lnTo>
                  <a:lnTo>
                    <a:pt x="1010889" y="73857"/>
                  </a:lnTo>
                  <a:lnTo>
                    <a:pt x="984972" y="35421"/>
                  </a:lnTo>
                  <a:lnTo>
                    <a:pt x="946536" y="9504"/>
                  </a:lnTo>
                  <a:lnTo>
                    <a:pt x="899477" y="0"/>
                  </a:lnTo>
                  <a:close/>
                </a:path>
              </a:pathLst>
            </a:custGeom>
            <a:solidFill>
              <a:srgbClr val="8D8D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04297" y="7699756"/>
              <a:ext cx="1039494" cy="744855"/>
            </a:xfrm>
            <a:custGeom>
              <a:avLst/>
              <a:gdLst/>
              <a:ahLst/>
              <a:cxnLst/>
              <a:rect l="l" t="t" r="r" b="b"/>
              <a:pathLst>
                <a:path w="1039495" h="744854">
                  <a:moveTo>
                    <a:pt x="915771" y="0"/>
                  </a:moveTo>
                  <a:lnTo>
                    <a:pt x="130378" y="0"/>
                  </a:lnTo>
                  <a:lnTo>
                    <a:pt x="84444" y="8232"/>
                  </a:lnTo>
                  <a:lnTo>
                    <a:pt x="45559" y="31326"/>
                  </a:lnTo>
                  <a:lnTo>
                    <a:pt x="16883" y="66356"/>
                  </a:lnTo>
                  <a:lnTo>
                    <a:pt x="1574" y="110401"/>
                  </a:lnTo>
                  <a:lnTo>
                    <a:pt x="1054" y="117233"/>
                  </a:lnTo>
                  <a:lnTo>
                    <a:pt x="440" y="124599"/>
                  </a:lnTo>
                  <a:lnTo>
                    <a:pt x="0" y="130378"/>
                  </a:lnTo>
                  <a:lnTo>
                    <a:pt x="0" y="614019"/>
                  </a:lnTo>
                  <a:lnTo>
                    <a:pt x="8419" y="659574"/>
                  </a:lnTo>
                  <a:lnTo>
                    <a:pt x="29326" y="696262"/>
                  </a:lnTo>
                  <a:lnTo>
                    <a:pt x="70258" y="729626"/>
                  </a:lnTo>
                  <a:lnTo>
                    <a:pt x="109620" y="742721"/>
                  </a:lnTo>
                  <a:lnTo>
                    <a:pt x="130378" y="744397"/>
                  </a:lnTo>
                  <a:lnTo>
                    <a:pt x="916305" y="744397"/>
                  </a:lnTo>
                  <a:lnTo>
                    <a:pt x="922604" y="743877"/>
                  </a:lnTo>
                  <a:lnTo>
                    <a:pt x="967211" y="730682"/>
                  </a:lnTo>
                  <a:lnTo>
                    <a:pt x="974220" y="725474"/>
                  </a:lnTo>
                  <a:lnTo>
                    <a:pt x="130378" y="725474"/>
                  </a:lnTo>
                  <a:lnTo>
                    <a:pt x="91226" y="718358"/>
                  </a:lnTo>
                  <a:lnTo>
                    <a:pt x="57859" y="698630"/>
                  </a:lnTo>
                  <a:lnTo>
                    <a:pt x="33282" y="668667"/>
                  </a:lnTo>
                  <a:lnTo>
                    <a:pt x="20497" y="630847"/>
                  </a:lnTo>
                  <a:lnTo>
                    <a:pt x="19456" y="619277"/>
                  </a:lnTo>
                  <a:lnTo>
                    <a:pt x="18923" y="614019"/>
                  </a:lnTo>
                  <a:lnTo>
                    <a:pt x="18923" y="130378"/>
                  </a:lnTo>
                  <a:lnTo>
                    <a:pt x="19411" y="124599"/>
                  </a:lnTo>
                  <a:lnTo>
                    <a:pt x="19456" y="118808"/>
                  </a:lnTo>
                  <a:lnTo>
                    <a:pt x="33720" y="74831"/>
                  </a:lnTo>
                  <a:lnTo>
                    <a:pt x="64135" y="41008"/>
                  </a:lnTo>
                  <a:lnTo>
                    <a:pt x="113041" y="20148"/>
                  </a:lnTo>
                  <a:lnTo>
                    <a:pt x="130898" y="18923"/>
                  </a:lnTo>
                  <a:lnTo>
                    <a:pt x="973705" y="18923"/>
                  </a:lnTo>
                  <a:lnTo>
                    <a:pt x="961063" y="10537"/>
                  </a:lnTo>
                  <a:lnTo>
                    <a:pt x="915771" y="0"/>
                  </a:lnTo>
                  <a:close/>
                </a:path>
                <a:path w="1039495" h="744854">
                  <a:moveTo>
                    <a:pt x="973705" y="18923"/>
                  </a:moveTo>
                  <a:lnTo>
                    <a:pt x="915250" y="18923"/>
                  </a:lnTo>
                  <a:lnTo>
                    <a:pt x="921029" y="19456"/>
                  </a:lnTo>
                  <a:lnTo>
                    <a:pt x="958840" y="30239"/>
                  </a:lnTo>
                  <a:lnTo>
                    <a:pt x="990114" y="53640"/>
                  </a:lnTo>
                  <a:lnTo>
                    <a:pt x="1011687" y="86234"/>
                  </a:lnTo>
                  <a:lnTo>
                    <a:pt x="1020394" y="124599"/>
                  </a:lnTo>
                  <a:lnTo>
                    <a:pt x="1020914" y="130378"/>
                  </a:lnTo>
                  <a:lnTo>
                    <a:pt x="1020400" y="614019"/>
                  </a:lnTo>
                  <a:lnTo>
                    <a:pt x="1009263" y="663450"/>
                  </a:lnTo>
                  <a:lnTo>
                    <a:pt x="985773" y="694901"/>
                  </a:lnTo>
                  <a:lnTo>
                    <a:pt x="953045" y="716666"/>
                  </a:lnTo>
                  <a:lnTo>
                    <a:pt x="914730" y="725474"/>
                  </a:lnTo>
                  <a:lnTo>
                    <a:pt x="974220" y="725474"/>
                  </a:lnTo>
                  <a:lnTo>
                    <a:pt x="1003763" y="703521"/>
                  </a:lnTo>
                  <a:lnTo>
                    <a:pt x="1028913" y="665651"/>
                  </a:lnTo>
                  <a:lnTo>
                    <a:pt x="1039317" y="620331"/>
                  </a:lnTo>
                  <a:lnTo>
                    <a:pt x="1039317" y="123545"/>
                  </a:lnTo>
                  <a:lnTo>
                    <a:pt x="1038783" y="116713"/>
                  </a:lnTo>
                  <a:lnTo>
                    <a:pt x="1025881" y="72064"/>
                  </a:lnTo>
                  <a:lnTo>
                    <a:pt x="998870" y="35615"/>
                  </a:lnTo>
                  <a:lnTo>
                    <a:pt x="973705" y="189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982535" y="7870007"/>
            <a:ext cx="883919" cy="3797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400"/>
              </a:lnSpc>
              <a:spcBef>
                <a:spcPts val="90"/>
              </a:spcBef>
            </a:pPr>
            <a:r>
              <a:rPr sz="1200" spc="-10" dirty="0">
                <a:solidFill>
                  <a:srgbClr val="FFFFFF"/>
                </a:solidFill>
                <a:latin typeface="Noto Sans CJK JP Black"/>
                <a:cs typeface="Noto Sans CJK JP Black"/>
              </a:rPr>
              <a:t>帳號</a:t>
            </a:r>
            <a:endParaRPr sz="1200">
              <a:latin typeface="Noto Sans CJK JP Black"/>
              <a:cs typeface="Noto Sans CJK JP Black"/>
            </a:endParaRPr>
          </a:p>
          <a:p>
            <a:pPr algn="ctr">
              <a:lnSpc>
                <a:spcPts val="1400"/>
              </a:lnSpc>
            </a:pP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10" dirty="0">
                <a:solidFill>
                  <a:srgbClr val="353535"/>
                </a:solidFill>
                <a:latin typeface="Arial"/>
                <a:cs typeface="Arial"/>
              </a:rPr>
              <a:t>2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234567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200" spc="-5" dirty="0">
                <a:solidFill>
                  <a:srgbClr val="353535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430754" y="8459406"/>
            <a:ext cx="1039494" cy="744855"/>
            <a:chOff x="2430754" y="8459406"/>
            <a:chExt cx="1039494" cy="744855"/>
          </a:xfrm>
        </p:grpSpPr>
        <p:sp>
          <p:nvSpPr>
            <p:cNvPr id="28" name="object 28"/>
            <p:cNvSpPr/>
            <p:nvPr/>
          </p:nvSpPr>
          <p:spPr>
            <a:xfrm>
              <a:off x="2440216" y="8468867"/>
              <a:ext cx="1020444" cy="725805"/>
            </a:xfrm>
            <a:custGeom>
              <a:avLst/>
              <a:gdLst/>
              <a:ahLst/>
              <a:cxnLst/>
              <a:rect l="l" t="t" r="r" b="b"/>
              <a:pathLst>
                <a:path w="1020445" h="725804">
                  <a:moveTo>
                    <a:pt x="899477" y="0"/>
                  </a:moveTo>
                  <a:lnTo>
                    <a:pt x="120916" y="0"/>
                  </a:lnTo>
                  <a:lnTo>
                    <a:pt x="73857" y="9504"/>
                  </a:lnTo>
                  <a:lnTo>
                    <a:pt x="35421" y="35421"/>
                  </a:lnTo>
                  <a:lnTo>
                    <a:pt x="9504" y="73857"/>
                  </a:lnTo>
                  <a:lnTo>
                    <a:pt x="0" y="120916"/>
                  </a:lnTo>
                  <a:lnTo>
                    <a:pt x="0" y="604558"/>
                  </a:lnTo>
                  <a:lnTo>
                    <a:pt x="9504" y="651617"/>
                  </a:lnTo>
                  <a:lnTo>
                    <a:pt x="35421" y="690052"/>
                  </a:lnTo>
                  <a:lnTo>
                    <a:pt x="73857" y="715970"/>
                  </a:lnTo>
                  <a:lnTo>
                    <a:pt x="120916" y="725474"/>
                  </a:lnTo>
                  <a:lnTo>
                    <a:pt x="899477" y="725474"/>
                  </a:lnTo>
                  <a:lnTo>
                    <a:pt x="946536" y="715970"/>
                  </a:lnTo>
                  <a:lnTo>
                    <a:pt x="984972" y="690052"/>
                  </a:lnTo>
                  <a:lnTo>
                    <a:pt x="1010889" y="651617"/>
                  </a:lnTo>
                  <a:lnTo>
                    <a:pt x="1020394" y="604558"/>
                  </a:lnTo>
                  <a:lnTo>
                    <a:pt x="1020394" y="120916"/>
                  </a:lnTo>
                  <a:lnTo>
                    <a:pt x="1010889" y="73857"/>
                  </a:lnTo>
                  <a:lnTo>
                    <a:pt x="984972" y="35421"/>
                  </a:lnTo>
                  <a:lnTo>
                    <a:pt x="946536" y="9504"/>
                  </a:lnTo>
                  <a:lnTo>
                    <a:pt x="899477" y="0"/>
                  </a:lnTo>
                  <a:close/>
                </a:path>
              </a:pathLst>
            </a:custGeom>
            <a:solidFill>
              <a:srgbClr val="858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30754" y="8459406"/>
              <a:ext cx="1039494" cy="744855"/>
            </a:xfrm>
            <a:custGeom>
              <a:avLst/>
              <a:gdLst/>
              <a:ahLst/>
              <a:cxnLst/>
              <a:rect l="l" t="t" r="r" b="b"/>
              <a:pathLst>
                <a:path w="1039495" h="744854">
                  <a:moveTo>
                    <a:pt x="915250" y="0"/>
                  </a:moveTo>
                  <a:lnTo>
                    <a:pt x="129844" y="0"/>
                  </a:lnTo>
                  <a:lnTo>
                    <a:pt x="83844" y="8333"/>
                  </a:lnTo>
                  <a:lnTo>
                    <a:pt x="44956" y="31553"/>
                  </a:lnTo>
                  <a:lnTo>
                    <a:pt x="16314" y="66726"/>
                  </a:lnTo>
                  <a:lnTo>
                    <a:pt x="1054" y="110921"/>
                  </a:lnTo>
                  <a:lnTo>
                    <a:pt x="0" y="620864"/>
                  </a:lnTo>
                  <a:lnTo>
                    <a:pt x="520" y="627697"/>
                  </a:lnTo>
                  <a:lnTo>
                    <a:pt x="16905" y="678756"/>
                  </a:lnTo>
                  <a:lnTo>
                    <a:pt x="42583" y="710755"/>
                  </a:lnTo>
                  <a:lnTo>
                    <a:pt x="89333" y="737901"/>
                  </a:lnTo>
                  <a:lnTo>
                    <a:pt x="130378" y="744397"/>
                  </a:lnTo>
                  <a:lnTo>
                    <a:pt x="915771" y="744397"/>
                  </a:lnTo>
                  <a:lnTo>
                    <a:pt x="922083" y="743877"/>
                  </a:lnTo>
                  <a:lnTo>
                    <a:pt x="966419" y="731072"/>
                  </a:lnTo>
                  <a:lnTo>
                    <a:pt x="973933" y="725474"/>
                  </a:lnTo>
                  <a:lnTo>
                    <a:pt x="130378" y="725474"/>
                  </a:lnTo>
                  <a:lnTo>
                    <a:pt x="91466" y="718693"/>
                  </a:lnTo>
                  <a:lnTo>
                    <a:pt x="57627" y="698592"/>
                  </a:lnTo>
                  <a:lnTo>
                    <a:pt x="32564" y="668274"/>
                  </a:lnTo>
                  <a:lnTo>
                    <a:pt x="19977" y="630847"/>
                  </a:lnTo>
                  <a:lnTo>
                    <a:pt x="19456" y="625068"/>
                  </a:lnTo>
                  <a:lnTo>
                    <a:pt x="19029" y="620864"/>
                  </a:lnTo>
                  <a:lnTo>
                    <a:pt x="18975" y="123545"/>
                  </a:lnTo>
                  <a:lnTo>
                    <a:pt x="19456" y="118808"/>
                  </a:lnTo>
                  <a:lnTo>
                    <a:pt x="19977" y="113029"/>
                  </a:lnTo>
                  <a:lnTo>
                    <a:pt x="33193" y="75044"/>
                  </a:lnTo>
                  <a:lnTo>
                    <a:pt x="59410" y="44157"/>
                  </a:lnTo>
                  <a:lnTo>
                    <a:pt x="95096" y="24283"/>
                  </a:lnTo>
                  <a:lnTo>
                    <a:pt x="130378" y="18922"/>
                  </a:lnTo>
                  <a:lnTo>
                    <a:pt x="973182" y="18922"/>
                  </a:lnTo>
                  <a:lnTo>
                    <a:pt x="960448" y="10489"/>
                  </a:lnTo>
                  <a:lnTo>
                    <a:pt x="915250" y="0"/>
                  </a:lnTo>
                  <a:close/>
                </a:path>
                <a:path w="1039495" h="744854">
                  <a:moveTo>
                    <a:pt x="973182" y="18922"/>
                  </a:moveTo>
                  <a:lnTo>
                    <a:pt x="914717" y="18922"/>
                  </a:lnTo>
                  <a:lnTo>
                    <a:pt x="920508" y="19456"/>
                  </a:lnTo>
                  <a:lnTo>
                    <a:pt x="958485" y="30434"/>
                  </a:lnTo>
                  <a:lnTo>
                    <a:pt x="989691" y="53635"/>
                  </a:lnTo>
                  <a:lnTo>
                    <a:pt x="1011145" y="86032"/>
                  </a:lnTo>
                  <a:lnTo>
                    <a:pt x="1019860" y="124599"/>
                  </a:lnTo>
                  <a:lnTo>
                    <a:pt x="1020394" y="614019"/>
                  </a:lnTo>
                  <a:lnTo>
                    <a:pt x="1019860" y="619810"/>
                  </a:lnTo>
                  <a:lnTo>
                    <a:pt x="1019860" y="625589"/>
                  </a:lnTo>
                  <a:lnTo>
                    <a:pt x="1008522" y="663801"/>
                  </a:lnTo>
                  <a:lnTo>
                    <a:pt x="985278" y="694996"/>
                  </a:lnTo>
                  <a:lnTo>
                    <a:pt x="952909" y="716459"/>
                  </a:lnTo>
                  <a:lnTo>
                    <a:pt x="914196" y="725474"/>
                  </a:lnTo>
                  <a:lnTo>
                    <a:pt x="973933" y="725474"/>
                  </a:lnTo>
                  <a:lnTo>
                    <a:pt x="1003317" y="703587"/>
                  </a:lnTo>
                  <a:lnTo>
                    <a:pt x="1028773" y="665361"/>
                  </a:lnTo>
                  <a:lnTo>
                    <a:pt x="1038783" y="620331"/>
                  </a:lnTo>
                  <a:lnTo>
                    <a:pt x="1039317" y="614019"/>
                  </a:lnTo>
                  <a:lnTo>
                    <a:pt x="1039317" y="129857"/>
                  </a:lnTo>
                  <a:lnTo>
                    <a:pt x="1038783" y="123545"/>
                  </a:lnTo>
                  <a:lnTo>
                    <a:pt x="1038263" y="116712"/>
                  </a:lnTo>
                  <a:lnTo>
                    <a:pt x="1025562" y="72148"/>
                  </a:lnTo>
                  <a:lnTo>
                    <a:pt x="998421" y="35639"/>
                  </a:lnTo>
                  <a:lnTo>
                    <a:pt x="973182" y="189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769229" y="8535861"/>
            <a:ext cx="361950" cy="50800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560"/>
              </a:spcBef>
            </a:pPr>
            <a:r>
              <a:rPr sz="1200" spc="-10" dirty="0">
                <a:solidFill>
                  <a:srgbClr val="FFFFFF"/>
                </a:solidFill>
                <a:latin typeface="Noto Sans CJK JP Black"/>
                <a:cs typeface="Noto Sans CJK JP Black"/>
              </a:rPr>
              <a:t>密碼</a:t>
            </a:r>
            <a:endParaRPr sz="1200">
              <a:latin typeface="Noto Sans CJK JP Black"/>
              <a:cs typeface="Noto Sans CJK JP Black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1234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430754" y="7699756"/>
            <a:ext cx="1039494" cy="744855"/>
            <a:chOff x="2430754" y="7699756"/>
            <a:chExt cx="1039494" cy="744855"/>
          </a:xfrm>
        </p:grpSpPr>
        <p:sp>
          <p:nvSpPr>
            <p:cNvPr id="32" name="object 32"/>
            <p:cNvSpPr/>
            <p:nvPr/>
          </p:nvSpPr>
          <p:spPr>
            <a:xfrm>
              <a:off x="2440216" y="7709217"/>
              <a:ext cx="1020444" cy="725805"/>
            </a:xfrm>
            <a:custGeom>
              <a:avLst/>
              <a:gdLst/>
              <a:ahLst/>
              <a:cxnLst/>
              <a:rect l="l" t="t" r="r" b="b"/>
              <a:pathLst>
                <a:path w="1020445" h="725804">
                  <a:moveTo>
                    <a:pt x="899477" y="0"/>
                  </a:moveTo>
                  <a:lnTo>
                    <a:pt x="120916" y="0"/>
                  </a:lnTo>
                  <a:lnTo>
                    <a:pt x="73857" y="9504"/>
                  </a:lnTo>
                  <a:lnTo>
                    <a:pt x="35421" y="35421"/>
                  </a:lnTo>
                  <a:lnTo>
                    <a:pt x="9504" y="73857"/>
                  </a:lnTo>
                  <a:lnTo>
                    <a:pt x="0" y="120916"/>
                  </a:lnTo>
                  <a:lnTo>
                    <a:pt x="0" y="604558"/>
                  </a:lnTo>
                  <a:lnTo>
                    <a:pt x="9504" y="651617"/>
                  </a:lnTo>
                  <a:lnTo>
                    <a:pt x="35421" y="690052"/>
                  </a:lnTo>
                  <a:lnTo>
                    <a:pt x="73857" y="715970"/>
                  </a:lnTo>
                  <a:lnTo>
                    <a:pt x="120916" y="725474"/>
                  </a:lnTo>
                  <a:lnTo>
                    <a:pt x="899477" y="725474"/>
                  </a:lnTo>
                  <a:lnTo>
                    <a:pt x="946536" y="715970"/>
                  </a:lnTo>
                  <a:lnTo>
                    <a:pt x="984972" y="690052"/>
                  </a:lnTo>
                  <a:lnTo>
                    <a:pt x="1010889" y="651617"/>
                  </a:lnTo>
                  <a:lnTo>
                    <a:pt x="1020394" y="604558"/>
                  </a:lnTo>
                  <a:lnTo>
                    <a:pt x="1020394" y="120916"/>
                  </a:lnTo>
                  <a:lnTo>
                    <a:pt x="1010889" y="73857"/>
                  </a:lnTo>
                  <a:lnTo>
                    <a:pt x="984972" y="35421"/>
                  </a:lnTo>
                  <a:lnTo>
                    <a:pt x="946536" y="9504"/>
                  </a:lnTo>
                  <a:lnTo>
                    <a:pt x="899477" y="0"/>
                  </a:lnTo>
                  <a:close/>
                </a:path>
              </a:pathLst>
            </a:custGeom>
            <a:solidFill>
              <a:srgbClr val="898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30754" y="7699756"/>
              <a:ext cx="1039494" cy="744855"/>
            </a:xfrm>
            <a:custGeom>
              <a:avLst/>
              <a:gdLst/>
              <a:ahLst/>
              <a:cxnLst/>
              <a:rect l="l" t="t" r="r" b="b"/>
              <a:pathLst>
                <a:path w="1039495" h="744854">
                  <a:moveTo>
                    <a:pt x="915250" y="0"/>
                  </a:moveTo>
                  <a:lnTo>
                    <a:pt x="129844" y="0"/>
                  </a:lnTo>
                  <a:lnTo>
                    <a:pt x="83955" y="8290"/>
                  </a:lnTo>
                  <a:lnTo>
                    <a:pt x="45156" y="31383"/>
                  </a:lnTo>
                  <a:lnTo>
                    <a:pt x="16503" y="66385"/>
                  </a:lnTo>
                  <a:lnTo>
                    <a:pt x="1054" y="110401"/>
                  </a:lnTo>
                  <a:lnTo>
                    <a:pt x="520" y="117233"/>
                  </a:lnTo>
                  <a:lnTo>
                    <a:pt x="0" y="123545"/>
                  </a:lnTo>
                  <a:lnTo>
                    <a:pt x="0" y="620864"/>
                  </a:lnTo>
                  <a:lnTo>
                    <a:pt x="520" y="627697"/>
                  </a:lnTo>
                  <a:lnTo>
                    <a:pt x="16905" y="678756"/>
                  </a:lnTo>
                  <a:lnTo>
                    <a:pt x="42583" y="710755"/>
                  </a:lnTo>
                  <a:lnTo>
                    <a:pt x="89333" y="737901"/>
                  </a:lnTo>
                  <a:lnTo>
                    <a:pt x="130378" y="744397"/>
                  </a:lnTo>
                  <a:lnTo>
                    <a:pt x="915771" y="744397"/>
                  </a:lnTo>
                  <a:lnTo>
                    <a:pt x="922083" y="743877"/>
                  </a:lnTo>
                  <a:lnTo>
                    <a:pt x="966381" y="731039"/>
                  </a:lnTo>
                  <a:lnTo>
                    <a:pt x="973852" y="725474"/>
                  </a:lnTo>
                  <a:lnTo>
                    <a:pt x="130378" y="725474"/>
                  </a:lnTo>
                  <a:lnTo>
                    <a:pt x="91466" y="718693"/>
                  </a:lnTo>
                  <a:lnTo>
                    <a:pt x="57627" y="698592"/>
                  </a:lnTo>
                  <a:lnTo>
                    <a:pt x="32564" y="668274"/>
                  </a:lnTo>
                  <a:lnTo>
                    <a:pt x="19977" y="630847"/>
                  </a:lnTo>
                  <a:lnTo>
                    <a:pt x="18971" y="619810"/>
                  </a:lnTo>
                  <a:lnTo>
                    <a:pt x="18975" y="123545"/>
                  </a:lnTo>
                  <a:lnTo>
                    <a:pt x="19456" y="118808"/>
                  </a:lnTo>
                  <a:lnTo>
                    <a:pt x="19977" y="113030"/>
                  </a:lnTo>
                  <a:lnTo>
                    <a:pt x="33307" y="74874"/>
                  </a:lnTo>
                  <a:lnTo>
                    <a:pt x="63614" y="41008"/>
                  </a:lnTo>
                  <a:lnTo>
                    <a:pt x="112518" y="20150"/>
                  </a:lnTo>
                  <a:lnTo>
                    <a:pt x="130378" y="18923"/>
                  </a:lnTo>
                  <a:lnTo>
                    <a:pt x="973201" y="18923"/>
                  </a:lnTo>
                  <a:lnTo>
                    <a:pt x="960381" y="10424"/>
                  </a:lnTo>
                  <a:lnTo>
                    <a:pt x="915250" y="0"/>
                  </a:lnTo>
                  <a:close/>
                </a:path>
                <a:path w="1039495" h="744854">
                  <a:moveTo>
                    <a:pt x="973201" y="18923"/>
                  </a:moveTo>
                  <a:lnTo>
                    <a:pt x="914717" y="18923"/>
                  </a:lnTo>
                  <a:lnTo>
                    <a:pt x="920508" y="19456"/>
                  </a:lnTo>
                  <a:lnTo>
                    <a:pt x="958501" y="30273"/>
                  </a:lnTo>
                  <a:lnTo>
                    <a:pt x="989696" y="53540"/>
                  </a:lnTo>
                  <a:lnTo>
                    <a:pt x="1011136" y="86050"/>
                  </a:lnTo>
                  <a:lnTo>
                    <a:pt x="1019860" y="124599"/>
                  </a:lnTo>
                  <a:lnTo>
                    <a:pt x="1020394" y="614019"/>
                  </a:lnTo>
                  <a:lnTo>
                    <a:pt x="1019909" y="619277"/>
                  </a:lnTo>
                  <a:lnTo>
                    <a:pt x="1019860" y="625589"/>
                  </a:lnTo>
                  <a:lnTo>
                    <a:pt x="1008490" y="663831"/>
                  </a:lnTo>
                  <a:lnTo>
                    <a:pt x="985269" y="695010"/>
                  </a:lnTo>
                  <a:lnTo>
                    <a:pt x="952927" y="716450"/>
                  </a:lnTo>
                  <a:lnTo>
                    <a:pt x="914196" y="725474"/>
                  </a:lnTo>
                  <a:lnTo>
                    <a:pt x="973852" y="725474"/>
                  </a:lnTo>
                  <a:lnTo>
                    <a:pt x="1003284" y="703549"/>
                  </a:lnTo>
                  <a:lnTo>
                    <a:pt x="1028761" y="665336"/>
                  </a:lnTo>
                  <a:lnTo>
                    <a:pt x="1038783" y="620331"/>
                  </a:lnTo>
                  <a:lnTo>
                    <a:pt x="1039317" y="614019"/>
                  </a:lnTo>
                  <a:lnTo>
                    <a:pt x="1039317" y="129857"/>
                  </a:lnTo>
                  <a:lnTo>
                    <a:pt x="1038783" y="123545"/>
                  </a:lnTo>
                  <a:lnTo>
                    <a:pt x="1038263" y="116713"/>
                  </a:lnTo>
                  <a:lnTo>
                    <a:pt x="1025578" y="72184"/>
                  </a:lnTo>
                  <a:lnTo>
                    <a:pt x="998388" y="35620"/>
                  </a:lnTo>
                  <a:lnTo>
                    <a:pt x="973201" y="189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508472" y="7870007"/>
            <a:ext cx="883919" cy="3797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400"/>
              </a:lnSpc>
              <a:spcBef>
                <a:spcPts val="90"/>
              </a:spcBef>
            </a:pPr>
            <a:r>
              <a:rPr sz="1200" spc="-10" dirty="0">
                <a:solidFill>
                  <a:srgbClr val="FFFFFF"/>
                </a:solidFill>
                <a:latin typeface="Noto Sans CJK JP Black"/>
                <a:cs typeface="Noto Sans CJK JP Black"/>
              </a:rPr>
              <a:t>帳號</a:t>
            </a:r>
            <a:endParaRPr sz="1200">
              <a:latin typeface="Noto Sans CJK JP Black"/>
              <a:cs typeface="Noto Sans CJK JP Black"/>
            </a:endParaRPr>
          </a:p>
          <a:p>
            <a:pPr algn="ctr">
              <a:lnSpc>
                <a:spcPts val="1400"/>
              </a:lnSpc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A123456789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413114" y="7217689"/>
            <a:ext cx="1561425" cy="2004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4748" y="7415352"/>
            <a:ext cx="1219858" cy="18068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241530" y="10237777"/>
            <a:ext cx="5131435" cy="237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0" spc="-20" dirty="0">
                <a:latin typeface="Noto Sans CJK JP Medium"/>
                <a:cs typeface="Noto Sans CJK JP Medium"/>
              </a:rPr>
              <a:t>請不要修改他的資料及密碼</a:t>
            </a:r>
            <a:r>
              <a:rPr sz="1400" b="0" spc="-5" dirty="0">
                <a:latin typeface="Noto Sans CJK JP Medium"/>
                <a:cs typeface="Noto Sans CJK JP Medium"/>
              </a:rPr>
              <a:t>,</a:t>
            </a:r>
            <a:r>
              <a:rPr sz="1400" b="0" spc="-20" dirty="0">
                <a:latin typeface="Noto Sans CJK JP Medium"/>
                <a:cs typeface="Noto Sans CJK JP Medium"/>
              </a:rPr>
              <a:t> </a:t>
            </a:r>
            <a:r>
              <a:rPr sz="1400" b="0" spc="-5" dirty="0">
                <a:latin typeface="Noto Sans CJK JP Medium"/>
                <a:cs typeface="Noto Sans CJK JP Medium"/>
              </a:rPr>
              <a:t>也請不要再另外建置其他測試帳號喔!</a:t>
            </a:r>
            <a:endParaRPr sz="1400">
              <a:latin typeface="Noto Sans CJK JP Medium"/>
              <a:cs typeface="Noto Sans CJK JP Medium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46100" y="5685664"/>
            <a:ext cx="246037" cy="2578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238758" y="10228839"/>
            <a:ext cx="131445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65" dirty="0">
                <a:latin typeface="Verdana"/>
                <a:cs typeface="Verdana"/>
              </a:rPr>
              <a:t>38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7336" y="5346827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0"/>
                </a:moveTo>
                <a:lnTo>
                  <a:pt x="7504366" y="0"/>
                </a:lnTo>
                <a:lnTo>
                  <a:pt x="7504366" y="5340223"/>
                </a:lnTo>
                <a:lnTo>
                  <a:pt x="0" y="534022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0853" y="1242943"/>
            <a:ext cx="6477000" cy="3244215"/>
            <a:chOff x="990853" y="1242943"/>
            <a:chExt cx="6477000" cy="3244215"/>
          </a:xfrm>
        </p:grpSpPr>
        <p:sp>
          <p:nvSpPr>
            <p:cNvPr id="3" name="object 3"/>
            <p:cNvSpPr/>
            <p:nvPr/>
          </p:nvSpPr>
          <p:spPr>
            <a:xfrm>
              <a:off x="990853" y="1922691"/>
              <a:ext cx="159816" cy="1592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90853" y="2524086"/>
              <a:ext cx="159816" cy="1592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0853" y="3125495"/>
              <a:ext cx="159816" cy="1592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0853" y="3726903"/>
              <a:ext cx="159816" cy="15928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0853" y="4327778"/>
              <a:ext cx="159816" cy="1592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47313" y="1049405"/>
            <a:ext cx="5697220" cy="376110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066165">
              <a:lnSpc>
                <a:spcPct val="100000"/>
              </a:lnSpc>
              <a:spcBef>
                <a:spcPts val="135"/>
              </a:spcBef>
            </a:pPr>
            <a:r>
              <a:rPr sz="2350" b="0" spc="30" dirty="0">
                <a:latin typeface="Noto Sans CJK JP Medium"/>
                <a:cs typeface="Noto Sans CJK JP Medium"/>
              </a:rPr>
              <a:t>貼心提醒</a:t>
            </a:r>
            <a:endParaRPr sz="2350">
              <a:latin typeface="Noto Sans CJK JP Medium"/>
              <a:cs typeface="Noto Sans CJK JP Medium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Noto Sans CJK JP Medium"/>
              <a:cs typeface="Noto Sans CJK JP Medium"/>
            </a:endParaRPr>
          </a:p>
          <a:p>
            <a:pPr marL="12700" marR="228600">
              <a:lnSpc>
                <a:spcPct val="100000"/>
              </a:lnSpc>
            </a:pPr>
            <a:r>
              <a:rPr sz="1750" spc="30" dirty="0">
                <a:latin typeface="Noto Sans CJK JP Bold"/>
                <a:cs typeface="Noto Sans CJK JP Bold"/>
              </a:rPr>
              <a:t>模擬選填志願期間，首次登入志願選填頁面</a:t>
            </a:r>
            <a:r>
              <a:rPr sz="1750" spc="25" dirty="0">
                <a:latin typeface="Noto Sans CJK JP Bold"/>
                <a:cs typeface="Noto Sans CJK JP Bold"/>
              </a:rPr>
              <a:t>，</a:t>
            </a:r>
            <a:r>
              <a:rPr sz="1750" b="0" u="heavy" spc="30" dirty="0">
                <a:uFill>
                  <a:solidFill>
                    <a:srgbClr val="000000"/>
                  </a:solidFill>
                </a:uFill>
                <a:latin typeface="Noto Sans CJK JP Medium"/>
                <a:cs typeface="Noto Sans CJK JP Medium"/>
              </a:rPr>
              <a:t>務必先完</a:t>
            </a:r>
            <a:r>
              <a:rPr sz="1750" b="0" u="heavy" spc="-1689" dirty="0">
                <a:uFill>
                  <a:solidFill>
                    <a:srgbClr val="000000"/>
                  </a:solidFill>
                </a:uFill>
                <a:latin typeface="Noto Sans CJK JP Medium"/>
                <a:cs typeface="Noto Sans CJK JP Medium"/>
              </a:rPr>
              <a:t>成 </a:t>
            </a:r>
            <a:r>
              <a:rPr sz="1750" b="0" u="heavy" spc="30" dirty="0">
                <a:uFill>
                  <a:solidFill>
                    <a:srgbClr val="000000"/>
                  </a:solidFill>
                </a:uFill>
                <a:latin typeface="Noto Sans CJK JP Medium"/>
                <a:cs typeface="Noto Sans CJK JP Medium"/>
              </a:rPr>
              <a:t>適性輔導問卷填報，才可選填志</a:t>
            </a:r>
            <a:r>
              <a:rPr sz="1750" b="0" u="heavy" spc="35" dirty="0">
                <a:uFill>
                  <a:solidFill>
                    <a:srgbClr val="000000"/>
                  </a:solidFill>
                </a:uFill>
                <a:latin typeface="Noto Sans CJK JP Medium"/>
                <a:cs typeface="Noto Sans CJK JP Medium"/>
              </a:rPr>
              <a:t>願</a:t>
            </a:r>
            <a:r>
              <a:rPr sz="1750" spc="35" dirty="0">
                <a:latin typeface="Noto Sans CJK JP Bold"/>
                <a:cs typeface="Noto Sans CJK JP Bold"/>
              </a:rPr>
              <a:t>。</a:t>
            </a:r>
            <a:endParaRPr sz="1750">
              <a:latin typeface="Noto Sans CJK JP Bold"/>
              <a:cs typeface="Noto Sans CJK JP Bold"/>
            </a:endParaRPr>
          </a:p>
          <a:p>
            <a:pPr marL="12700" marR="5080">
              <a:lnSpc>
                <a:spcPct val="100000"/>
              </a:lnSpc>
              <a:spcBef>
                <a:spcPts val="535"/>
              </a:spcBef>
            </a:pPr>
            <a:r>
              <a:rPr sz="1750" spc="30" dirty="0">
                <a:latin typeface="Noto Sans CJK JP Bold"/>
                <a:cs typeface="Noto Sans CJK JP Bold"/>
              </a:rPr>
              <a:t>建議選填過程中，每隔⼀段時</a:t>
            </a:r>
            <a:r>
              <a:rPr sz="1750" spc="25" dirty="0">
                <a:latin typeface="Noto Sans CJK JP Bold"/>
                <a:cs typeface="Noto Sans CJK JP Bold"/>
              </a:rPr>
              <a:t>間</a:t>
            </a:r>
            <a:r>
              <a:rPr sz="1750" b="0" spc="30" dirty="0">
                <a:latin typeface="Noto Sans CJK JP Medium"/>
                <a:cs typeface="Noto Sans CJK JP Medium"/>
              </a:rPr>
              <a:t>按下「儲存志願」按</a:t>
            </a:r>
            <a:r>
              <a:rPr sz="1750" b="0" spc="25" dirty="0">
                <a:latin typeface="Noto Sans CJK JP Medium"/>
                <a:cs typeface="Noto Sans CJK JP Medium"/>
              </a:rPr>
              <a:t>鈕</a:t>
            </a:r>
            <a:r>
              <a:rPr sz="1750" spc="35" dirty="0">
                <a:latin typeface="Noto Sans CJK JP Bold"/>
                <a:cs typeface="Noto Sans CJK JP Bold"/>
              </a:rPr>
              <a:t>，  </a:t>
            </a:r>
            <a:r>
              <a:rPr sz="1750" spc="30" dirty="0">
                <a:latin typeface="Noto Sans CJK JP Bold"/>
                <a:cs typeface="Noto Sans CJK JP Bold"/>
              </a:rPr>
              <a:t>以避免停電等情況導致所選志願遺失。</a:t>
            </a:r>
            <a:endParaRPr sz="1750">
              <a:latin typeface="Noto Sans CJK JP Bold"/>
              <a:cs typeface="Noto Sans CJK JP Bold"/>
            </a:endParaRPr>
          </a:p>
          <a:p>
            <a:pPr marL="12700" marR="228600">
              <a:lnSpc>
                <a:spcPct val="100000"/>
              </a:lnSpc>
              <a:spcBef>
                <a:spcPts val="535"/>
              </a:spcBef>
            </a:pPr>
            <a:r>
              <a:rPr sz="1750" spc="35" dirty="0">
                <a:latin typeface="Noto Sans CJK JP Bold"/>
                <a:cs typeface="Noto Sans CJK JP Bold"/>
              </a:rPr>
              <a:t>選填完畢，務必</a:t>
            </a:r>
            <a:r>
              <a:rPr sz="1750" b="0" spc="30" dirty="0">
                <a:latin typeface="Noto Sans CJK JP Medium"/>
                <a:cs typeface="Noto Sans CJK JP Medium"/>
              </a:rPr>
              <a:t>按下「儲存志願」按鈕</a:t>
            </a:r>
            <a:r>
              <a:rPr sz="1750" spc="30" dirty="0">
                <a:latin typeface="Noto Sans CJK JP Bold"/>
                <a:cs typeface="Noto Sans CJK JP Bold"/>
              </a:rPr>
              <a:t>，並⾄「查詢我 的志願資料」頁面確認您選擇的志願及排序。</a:t>
            </a:r>
            <a:endParaRPr sz="1750">
              <a:latin typeface="Noto Sans CJK JP Bold"/>
              <a:cs typeface="Noto Sans CJK JP Bold"/>
            </a:endParaRPr>
          </a:p>
          <a:p>
            <a:pPr marL="12700" marR="228600">
              <a:lnSpc>
                <a:spcPct val="100000"/>
              </a:lnSpc>
              <a:spcBef>
                <a:spcPts val="540"/>
              </a:spcBef>
            </a:pPr>
            <a:r>
              <a:rPr sz="1750" spc="30" dirty="0">
                <a:latin typeface="Noto Sans CJK JP Bold"/>
                <a:cs typeface="Noto Sans CJK JP Bold"/>
              </a:rPr>
              <a:t>志願選填開放期間尚未列印報名表前，可無限次修改志 </a:t>
            </a:r>
            <a:r>
              <a:rPr sz="1750" spc="35" dirty="0">
                <a:latin typeface="Noto Sans CJK JP Bold"/>
                <a:cs typeface="Noto Sans CJK JP Bold"/>
              </a:rPr>
              <a:t>願及變更順序。</a:t>
            </a:r>
            <a:endParaRPr sz="1750">
              <a:latin typeface="Noto Sans CJK JP Bold"/>
              <a:cs typeface="Noto Sans CJK JP Bold"/>
            </a:endParaRPr>
          </a:p>
          <a:p>
            <a:pPr marL="12700" marR="228600">
              <a:lnSpc>
                <a:spcPct val="100000"/>
              </a:lnSpc>
              <a:spcBef>
                <a:spcPts val="530"/>
              </a:spcBef>
            </a:pPr>
            <a:r>
              <a:rPr sz="1750" b="0" spc="30" dirty="0">
                <a:latin typeface="Noto Sans CJK JP Medium"/>
                <a:cs typeface="Noto Sans CJK JP Medium"/>
              </a:rPr>
              <a:t>安全性考量，在選填志願期間若要離開位置，務必先</a:t>
            </a:r>
            <a:r>
              <a:rPr sz="1750" b="0" u="heavy" spc="30" dirty="0">
                <a:uFill>
                  <a:solidFill>
                    <a:srgbClr val="000000"/>
                  </a:solidFill>
                </a:uFill>
                <a:latin typeface="Noto Sans CJK JP Medium"/>
                <a:cs typeface="Noto Sans CJK JP Medium"/>
              </a:rPr>
              <a:t>登 </a:t>
            </a:r>
            <a:r>
              <a:rPr sz="1750" b="0" u="heavy" spc="35" dirty="0">
                <a:uFill>
                  <a:solidFill>
                    <a:srgbClr val="000000"/>
                  </a:solidFill>
                </a:uFill>
                <a:latin typeface="Noto Sans CJK JP Medium"/>
                <a:cs typeface="Noto Sans CJK JP Medium"/>
              </a:rPr>
              <a:t>出</a:t>
            </a:r>
            <a:endParaRPr sz="1750">
              <a:latin typeface="Noto Sans CJK JP Medium"/>
              <a:cs typeface="Noto Sans CJK JP Medium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4186" y="1163040"/>
            <a:ext cx="167170" cy="1671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36650" y="4888614"/>
            <a:ext cx="132715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60" dirty="0">
                <a:latin typeface="Verdana"/>
                <a:cs typeface="Verdana"/>
              </a:rPr>
              <a:t>39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336" y="6603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0"/>
                </a:moveTo>
                <a:lnTo>
                  <a:pt x="7504366" y="0"/>
                </a:lnTo>
                <a:lnTo>
                  <a:pt x="7504366" y="5340223"/>
                </a:lnTo>
                <a:lnTo>
                  <a:pt x="0" y="534022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38535" y="6583165"/>
            <a:ext cx="3129280" cy="7620"/>
          </a:xfrm>
          <a:custGeom>
            <a:avLst/>
            <a:gdLst/>
            <a:ahLst/>
            <a:cxnLst/>
            <a:rect l="l" t="t" r="r" b="b"/>
            <a:pathLst>
              <a:path w="3129279" h="7620">
                <a:moveTo>
                  <a:pt x="3128987" y="0"/>
                </a:moveTo>
                <a:lnTo>
                  <a:pt x="0" y="0"/>
                </a:lnTo>
                <a:lnTo>
                  <a:pt x="0" y="7360"/>
                </a:lnTo>
                <a:lnTo>
                  <a:pt x="3128987" y="7360"/>
                </a:lnTo>
                <a:lnTo>
                  <a:pt x="3128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90849" y="6385509"/>
            <a:ext cx="1110615" cy="403225"/>
            <a:chOff x="90849" y="6385509"/>
            <a:chExt cx="1110615" cy="403225"/>
          </a:xfrm>
        </p:grpSpPr>
        <p:sp>
          <p:nvSpPr>
            <p:cNvPr id="14" name="object 14"/>
            <p:cNvSpPr/>
            <p:nvPr/>
          </p:nvSpPr>
          <p:spPr>
            <a:xfrm>
              <a:off x="90849" y="6583165"/>
              <a:ext cx="1110615" cy="7620"/>
            </a:xfrm>
            <a:custGeom>
              <a:avLst/>
              <a:gdLst/>
              <a:ahLst/>
              <a:cxnLst/>
              <a:rect l="l" t="t" r="r" b="b"/>
              <a:pathLst>
                <a:path w="1110615" h="7620">
                  <a:moveTo>
                    <a:pt x="1110284" y="0"/>
                  </a:moveTo>
                  <a:lnTo>
                    <a:pt x="0" y="0"/>
                  </a:lnTo>
                  <a:lnTo>
                    <a:pt x="0" y="7360"/>
                  </a:lnTo>
                  <a:lnTo>
                    <a:pt x="1110284" y="7360"/>
                  </a:lnTo>
                  <a:lnTo>
                    <a:pt x="11102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50608" y="6385509"/>
              <a:ext cx="327660" cy="403225"/>
            </a:xfrm>
            <a:custGeom>
              <a:avLst/>
              <a:gdLst/>
              <a:ahLst/>
              <a:cxnLst/>
              <a:rect l="l" t="t" r="r" b="b"/>
              <a:pathLst>
                <a:path w="327659" h="403225">
                  <a:moveTo>
                    <a:pt x="163499" y="0"/>
                  </a:moveTo>
                  <a:lnTo>
                    <a:pt x="119991" y="7174"/>
                  </a:lnTo>
                  <a:lnTo>
                    <a:pt x="80922" y="27432"/>
                  </a:lnTo>
                  <a:lnTo>
                    <a:pt x="47840" y="58877"/>
                  </a:lnTo>
                  <a:lnTo>
                    <a:pt x="22294" y="99609"/>
                  </a:lnTo>
                  <a:lnTo>
                    <a:pt x="5831" y="147731"/>
                  </a:lnTo>
                  <a:lnTo>
                    <a:pt x="0" y="201345"/>
                  </a:lnTo>
                  <a:lnTo>
                    <a:pt x="5831" y="254774"/>
                  </a:lnTo>
                  <a:lnTo>
                    <a:pt x="22294" y="302845"/>
                  </a:lnTo>
                  <a:lnTo>
                    <a:pt x="47840" y="343614"/>
                  </a:lnTo>
                  <a:lnTo>
                    <a:pt x="80922" y="375140"/>
                  </a:lnTo>
                  <a:lnTo>
                    <a:pt x="119991" y="395479"/>
                  </a:lnTo>
                  <a:lnTo>
                    <a:pt x="163499" y="402691"/>
                  </a:lnTo>
                  <a:lnTo>
                    <a:pt x="207041" y="395479"/>
                  </a:lnTo>
                  <a:lnTo>
                    <a:pt x="246203" y="375140"/>
                  </a:lnTo>
                  <a:lnTo>
                    <a:pt x="279407" y="343614"/>
                  </a:lnTo>
                  <a:lnTo>
                    <a:pt x="305078" y="302845"/>
                  </a:lnTo>
                  <a:lnTo>
                    <a:pt x="321637" y="254774"/>
                  </a:lnTo>
                  <a:lnTo>
                    <a:pt x="327507" y="201345"/>
                  </a:lnTo>
                  <a:lnTo>
                    <a:pt x="321637" y="147731"/>
                  </a:lnTo>
                  <a:lnTo>
                    <a:pt x="305078" y="99609"/>
                  </a:lnTo>
                  <a:lnTo>
                    <a:pt x="279407" y="58877"/>
                  </a:lnTo>
                  <a:lnTo>
                    <a:pt x="246203" y="27432"/>
                  </a:lnTo>
                  <a:lnTo>
                    <a:pt x="207041" y="7174"/>
                  </a:lnTo>
                  <a:lnTo>
                    <a:pt x="163499" y="0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1042" y="6505371"/>
              <a:ext cx="167182" cy="16715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123744" y="6383934"/>
            <a:ext cx="1224915" cy="387985"/>
          </a:xfrm>
          <a:prstGeom prst="rect">
            <a:avLst/>
          </a:prstGeom>
          <a:solidFill>
            <a:srgbClr val="FFCD00"/>
          </a:solidFill>
        </p:spPr>
        <p:txBody>
          <a:bodyPr vert="horz" wrap="square" lIns="0" tIns="10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</a:pPr>
            <a:r>
              <a:rPr sz="2350" b="0" spc="30" dirty="0">
                <a:latin typeface="Noto Sans CJK JP Medium"/>
                <a:cs typeface="Noto Sans CJK JP Medium"/>
              </a:rPr>
              <a:t>學生登入</a:t>
            </a:r>
            <a:endParaRPr sz="2350">
              <a:latin typeface="Noto Sans CJK JP Medium"/>
              <a:cs typeface="Noto Sans CJK JP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8761" y="5610012"/>
            <a:ext cx="631190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spc="30" dirty="0">
                <a:latin typeface="Noto Sans CJK JP Bold"/>
                <a:cs typeface="Noto Sans CJK JP Bold"/>
              </a:rPr>
              <a:t>登入</a:t>
            </a:r>
            <a:endParaRPr sz="2350">
              <a:latin typeface="Noto Sans CJK JP Bold"/>
              <a:cs typeface="Noto Sans CJK JP 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60267" y="7170292"/>
            <a:ext cx="4870450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spc="30" dirty="0">
                <a:latin typeface="kiloji"/>
                <a:cs typeface="kiloji"/>
              </a:rPr>
              <a:t>依使用者不同，選擇您要執行的身分</a:t>
            </a:r>
            <a:endParaRPr sz="2350">
              <a:latin typeface="kiloji"/>
              <a:cs typeface="kiloj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64387" y="7771269"/>
            <a:ext cx="6000750" cy="2523490"/>
            <a:chOff x="664387" y="7771269"/>
            <a:chExt cx="6000750" cy="2523490"/>
          </a:xfrm>
        </p:grpSpPr>
        <p:sp>
          <p:nvSpPr>
            <p:cNvPr id="21" name="object 21"/>
            <p:cNvSpPr/>
            <p:nvPr/>
          </p:nvSpPr>
          <p:spPr>
            <a:xfrm>
              <a:off x="667016" y="7773886"/>
              <a:ext cx="5995009" cy="251811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4387" y="7771269"/>
              <a:ext cx="6000750" cy="2523490"/>
            </a:xfrm>
            <a:custGeom>
              <a:avLst/>
              <a:gdLst/>
              <a:ahLst/>
              <a:cxnLst/>
              <a:rect l="l" t="t" r="r" b="b"/>
              <a:pathLst>
                <a:path w="6000750" h="2523490">
                  <a:moveTo>
                    <a:pt x="5998794" y="0"/>
                  </a:moveTo>
                  <a:lnTo>
                    <a:pt x="1574" y="0"/>
                  </a:lnTo>
                  <a:lnTo>
                    <a:pt x="0" y="1574"/>
                  </a:lnTo>
                  <a:lnTo>
                    <a:pt x="0" y="2521788"/>
                  </a:lnTo>
                  <a:lnTo>
                    <a:pt x="1574" y="2523375"/>
                  </a:lnTo>
                  <a:lnTo>
                    <a:pt x="5998794" y="2523375"/>
                  </a:lnTo>
                  <a:lnTo>
                    <a:pt x="6000381" y="2521788"/>
                  </a:lnTo>
                  <a:lnTo>
                    <a:pt x="6000381" y="2519692"/>
                  </a:lnTo>
                  <a:lnTo>
                    <a:pt x="7365" y="2519692"/>
                  </a:lnTo>
                  <a:lnTo>
                    <a:pt x="3682" y="2516530"/>
                  </a:lnTo>
                  <a:lnTo>
                    <a:pt x="7365" y="2516530"/>
                  </a:lnTo>
                  <a:lnTo>
                    <a:pt x="7365" y="6832"/>
                  </a:lnTo>
                  <a:lnTo>
                    <a:pt x="3682" y="6832"/>
                  </a:lnTo>
                  <a:lnTo>
                    <a:pt x="7365" y="3149"/>
                  </a:lnTo>
                  <a:lnTo>
                    <a:pt x="6000381" y="3149"/>
                  </a:lnTo>
                  <a:lnTo>
                    <a:pt x="6000381" y="1574"/>
                  </a:lnTo>
                  <a:lnTo>
                    <a:pt x="5998794" y="0"/>
                  </a:lnTo>
                  <a:close/>
                </a:path>
                <a:path w="6000750" h="2523490">
                  <a:moveTo>
                    <a:pt x="7365" y="2516530"/>
                  </a:moveTo>
                  <a:lnTo>
                    <a:pt x="3682" y="2516530"/>
                  </a:lnTo>
                  <a:lnTo>
                    <a:pt x="7365" y="2519692"/>
                  </a:lnTo>
                  <a:lnTo>
                    <a:pt x="7365" y="2516530"/>
                  </a:lnTo>
                  <a:close/>
                </a:path>
                <a:path w="6000750" h="2523490">
                  <a:moveTo>
                    <a:pt x="5993536" y="2516530"/>
                  </a:moveTo>
                  <a:lnTo>
                    <a:pt x="7365" y="2516530"/>
                  </a:lnTo>
                  <a:lnTo>
                    <a:pt x="7365" y="2519692"/>
                  </a:lnTo>
                  <a:lnTo>
                    <a:pt x="5993536" y="2519692"/>
                  </a:lnTo>
                  <a:lnTo>
                    <a:pt x="5993536" y="2516530"/>
                  </a:lnTo>
                  <a:close/>
                </a:path>
                <a:path w="6000750" h="2523490">
                  <a:moveTo>
                    <a:pt x="5993536" y="3149"/>
                  </a:moveTo>
                  <a:lnTo>
                    <a:pt x="5993536" y="2519692"/>
                  </a:lnTo>
                  <a:lnTo>
                    <a:pt x="5997219" y="2516530"/>
                  </a:lnTo>
                  <a:lnTo>
                    <a:pt x="6000381" y="2516530"/>
                  </a:lnTo>
                  <a:lnTo>
                    <a:pt x="6000381" y="6832"/>
                  </a:lnTo>
                  <a:lnTo>
                    <a:pt x="5997219" y="6832"/>
                  </a:lnTo>
                  <a:lnTo>
                    <a:pt x="5993536" y="3149"/>
                  </a:lnTo>
                  <a:close/>
                </a:path>
                <a:path w="6000750" h="2523490">
                  <a:moveTo>
                    <a:pt x="6000381" y="2516530"/>
                  </a:moveTo>
                  <a:lnTo>
                    <a:pt x="5997219" y="2516530"/>
                  </a:lnTo>
                  <a:lnTo>
                    <a:pt x="5993536" y="2519692"/>
                  </a:lnTo>
                  <a:lnTo>
                    <a:pt x="6000381" y="2519692"/>
                  </a:lnTo>
                  <a:lnTo>
                    <a:pt x="6000381" y="2516530"/>
                  </a:lnTo>
                  <a:close/>
                </a:path>
                <a:path w="6000750" h="2523490">
                  <a:moveTo>
                    <a:pt x="7365" y="3149"/>
                  </a:moveTo>
                  <a:lnTo>
                    <a:pt x="3682" y="6832"/>
                  </a:lnTo>
                  <a:lnTo>
                    <a:pt x="7365" y="6832"/>
                  </a:lnTo>
                  <a:lnTo>
                    <a:pt x="7365" y="3149"/>
                  </a:lnTo>
                  <a:close/>
                </a:path>
                <a:path w="6000750" h="2523490">
                  <a:moveTo>
                    <a:pt x="5993536" y="3149"/>
                  </a:moveTo>
                  <a:lnTo>
                    <a:pt x="7365" y="3149"/>
                  </a:lnTo>
                  <a:lnTo>
                    <a:pt x="7365" y="6832"/>
                  </a:lnTo>
                  <a:lnTo>
                    <a:pt x="5993536" y="6832"/>
                  </a:lnTo>
                  <a:lnTo>
                    <a:pt x="5993536" y="3149"/>
                  </a:lnTo>
                  <a:close/>
                </a:path>
                <a:path w="6000750" h="2523490">
                  <a:moveTo>
                    <a:pt x="6000381" y="3149"/>
                  </a:moveTo>
                  <a:lnTo>
                    <a:pt x="5993536" y="3149"/>
                  </a:lnTo>
                  <a:lnTo>
                    <a:pt x="5997219" y="6832"/>
                  </a:lnTo>
                  <a:lnTo>
                    <a:pt x="6000381" y="6832"/>
                  </a:lnTo>
                  <a:lnTo>
                    <a:pt x="6000381" y="3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521508" y="5663717"/>
            <a:ext cx="261167" cy="267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336" y="5346827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0"/>
                </a:moveTo>
                <a:lnTo>
                  <a:pt x="7504366" y="0"/>
                </a:lnTo>
                <a:lnTo>
                  <a:pt x="7504366" y="5340223"/>
                </a:lnTo>
                <a:lnTo>
                  <a:pt x="0" y="534022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234021" y="10228272"/>
            <a:ext cx="136525" cy="146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45" dirty="0">
                <a:latin typeface="Verdana"/>
                <a:cs typeface="Verdana"/>
              </a:rPr>
              <a:t>40</a:t>
            </a:r>
            <a:endParaRPr sz="7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7120" y="2256510"/>
            <a:ext cx="2588895" cy="2822575"/>
            <a:chOff x="1037120" y="2256510"/>
            <a:chExt cx="2588895" cy="2822575"/>
          </a:xfrm>
        </p:grpSpPr>
        <p:sp>
          <p:nvSpPr>
            <p:cNvPr id="3" name="object 3"/>
            <p:cNvSpPr/>
            <p:nvPr/>
          </p:nvSpPr>
          <p:spPr>
            <a:xfrm>
              <a:off x="1039749" y="2258606"/>
              <a:ext cx="2586101" cy="277961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37120" y="2256510"/>
              <a:ext cx="2586990" cy="2822575"/>
            </a:xfrm>
            <a:custGeom>
              <a:avLst/>
              <a:gdLst/>
              <a:ahLst/>
              <a:cxnLst/>
              <a:rect l="l" t="t" r="r" b="b"/>
              <a:pathLst>
                <a:path w="2586990" h="2822575">
                  <a:moveTo>
                    <a:pt x="2585402" y="0"/>
                  </a:moveTo>
                  <a:lnTo>
                    <a:pt x="1574" y="0"/>
                  </a:lnTo>
                  <a:lnTo>
                    <a:pt x="0" y="1574"/>
                  </a:lnTo>
                  <a:lnTo>
                    <a:pt x="0" y="2820924"/>
                  </a:lnTo>
                  <a:lnTo>
                    <a:pt x="1574" y="2822498"/>
                  </a:lnTo>
                  <a:lnTo>
                    <a:pt x="2585402" y="2822498"/>
                  </a:lnTo>
                  <a:lnTo>
                    <a:pt x="2586990" y="2820924"/>
                  </a:lnTo>
                  <a:lnTo>
                    <a:pt x="2586990" y="2818815"/>
                  </a:lnTo>
                  <a:lnTo>
                    <a:pt x="7365" y="2818815"/>
                  </a:lnTo>
                  <a:lnTo>
                    <a:pt x="3682" y="2815132"/>
                  </a:lnTo>
                  <a:lnTo>
                    <a:pt x="7365" y="2815132"/>
                  </a:lnTo>
                  <a:lnTo>
                    <a:pt x="7365" y="6832"/>
                  </a:lnTo>
                  <a:lnTo>
                    <a:pt x="3682" y="6832"/>
                  </a:lnTo>
                  <a:lnTo>
                    <a:pt x="7365" y="3149"/>
                  </a:lnTo>
                  <a:lnTo>
                    <a:pt x="2586990" y="3149"/>
                  </a:lnTo>
                  <a:lnTo>
                    <a:pt x="2586990" y="1574"/>
                  </a:lnTo>
                  <a:lnTo>
                    <a:pt x="2585402" y="0"/>
                  </a:lnTo>
                  <a:close/>
                </a:path>
                <a:path w="2586990" h="2822575">
                  <a:moveTo>
                    <a:pt x="7365" y="2815132"/>
                  </a:moveTo>
                  <a:lnTo>
                    <a:pt x="3682" y="2815132"/>
                  </a:lnTo>
                  <a:lnTo>
                    <a:pt x="7365" y="2818815"/>
                  </a:lnTo>
                  <a:lnTo>
                    <a:pt x="7365" y="2815132"/>
                  </a:lnTo>
                  <a:close/>
                </a:path>
                <a:path w="2586990" h="2822575">
                  <a:moveTo>
                    <a:pt x="2580144" y="2815132"/>
                  </a:moveTo>
                  <a:lnTo>
                    <a:pt x="7365" y="2815132"/>
                  </a:lnTo>
                  <a:lnTo>
                    <a:pt x="7365" y="2818815"/>
                  </a:lnTo>
                  <a:lnTo>
                    <a:pt x="2580144" y="2818815"/>
                  </a:lnTo>
                  <a:lnTo>
                    <a:pt x="2580144" y="2815132"/>
                  </a:lnTo>
                  <a:close/>
                </a:path>
                <a:path w="2586990" h="2822575">
                  <a:moveTo>
                    <a:pt x="2580144" y="3149"/>
                  </a:moveTo>
                  <a:lnTo>
                    <a:pt x="2580144" y="2818815"/>
                  </a:lnTo>
                  <a:lnTo>
                    <a:pt x="2583307" y="2815132"/>
                  </a:lnTo>
                  <a:lnTo>
                    <a:pt x="2586990" y="2815132"/>
                  </a:lnTo>
                  <a:lnTo>
                    <a:pt x="2586990" y="6832"/>
                  </a:lnTo>
                  <a:lnTo>
                    <a:pt x="2583307" y="6832"/>
                  </a:lnTo>
                  <a:lnTo>
                    <a:pt x="2580144" y="3149"/>
                  </a:lnTo>
                  <a:close/>
                </a:path>
                <a:path w="2586990" h="2822575">
                  <a:moveTo>
                    <a:pt x="2586990" y="2815132"/>
                  </a:moveTo>
                  <a:lnTo>
                    <a:pt x="2583307" y="2815132"/>
                  </a:lnTo>
                  <a:lnTo>
                    <a:pt x="2580144" y="2818815"/>
                  </a:lnTo>
                  <a:lnTo>
                    <a:pt x="2586990" y="2818815"/>
                  </a:lnTo>
                  <a:lnTo>
                    <a:pt x="2586990" y="2815132"/>
                  </a:lnTo>
                  <a:close/>
                </a:path>
                <a:path w="2586990" h="2822575">
                  <a:moveTo>
                    <a:pt x="7365" y="3149"/>
                  </a:moveTo>
                  <a:lnTo>
                    <a:pt x="3682" y="6832"/>
                  </a:lnTo>
                  <a:lnTo>
                    <a:pt x="7365" y="6832"/>
                  </a:lnTo>
                  <a:lnTo>
                    <a:pt x="7365" y="3149"/>
                  </a:lnTo>
                  <a:close/>
                </a:path>
                <a:path w="2586990" h="2822575">
                  <a:moveTo>
                    <a:pt x="2580144" y="3149"/>
                  </a:moveTo>
                  <a:lnTo>
                    <a:pt x="7365" y="3149"/>
                  </a:lnTo>
                  <a:lnTo>
                    <a:pt x="7365" y="6832"/>
                  </a:lnTo>
                  <a:lnTo>
                    <a:pt x="2580144" y="6832"/>
                  </a:lnTo>
                  <a:lnTo>
                    <a:pt x="2580144" y="3149"/>
                  </a:lnTo>
                  <a:close/>
                </a:path>
                <a:path w="2586990" h="2822575">
                  <a:moveTo>
                    <a:pt x="2586990" y="3149"/>
                  </a:moveTo>
                  <a:lnTo>
                    <a:pt x="2580144" y="3149"/>
                  </a:lnTo>
                  <a:lnTo>
                    <a:pt x="2583307" y="6832"/>
                  </a:lnTo>
                  <a:lnTo>
                    <a:pt x="2586990" y="6832"/>
                  </a:lnTo>
                  <a:lnTo>
                    <a:pt x="2586990" y="3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123744" y="1043711"/>
            <a:ext cx="1224915" cy="387985"/>
          </a:xfrm>
          <a:prstGeom prst="rect">
            <a:avLst/>
          </a:prstGeom>
          <a:solidFill>
            <a:srgbClr val="FFCD00"/>
          </a:solidFill>
        </p:spPr>
        <p:txBody>
          <a:bodyPr vert="horz" wrap="square" lIns="0" tIns="10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</a:pPr>
            <a:r>
              <a:rPr sz="2350" b="0" spc="30" dirty="0">
                <a:latin typeface="Noto Sans CJK JP Medium"/>
                <a:cs typeface="Noto Sans CJK JP Medium"/>
              </a:rPr>
              <a:t>學生登入</a:t>
            </a:r>
            <a:endParaRPr sz="2350">
              <a:latin typeface="Noto Sans CJK JP Medium"/>
              <a:cs typeface="Noto Sans CJK JP Medium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35774" y="1165148"/>
            <a:ext cx="4824730" cy="2299335"/>
            <a:chOff x="835774" y="1165148"/>
            <a:chExt cx="4824730" cy="2299335"/>
          </a:xfrm>
        </p:grpSpPr>
        <p:sp>
          <p:nvSpPr>
            <p:cNvPr id="7" name="object 7"/>
            <p:cNvSpPr/>
            <p:nvPr/>
          </p:nvSpPr>
          <p:spPr>
            <a:xfrm>
              <a:off x="835774" y="1165148"/>
              <a:ext cx="167182" cy="16715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81933" y="3116541"/>
              <a:ext cx="1974850" cy="344170"/>
            </a:xfrm>
            <a:custGeom>
              <a:avLst/>
              <a:gdLst/>
              <a:ahLst/>
              <a:cxnLst/>
              <a:rect l="l" t="t" r="r" b="b"/>
              <a:pathLst>
                <a:path w="1974850" h="344170">
                  <a:moveTo>
                    <a:pt x="1974545" y="0"/>
                  </a:moveTo>
                  <a:lnTo>
                    <a:pt x="0" y="0"/>
                  </a:lnTo>
                  <a:lnTo>
                    <a:pt x="0" y="343814"/>
                  </a:lnTo>
                  <a:lnTo>
                    <a:pt x="1974545" y="343814"/>
                  </a:lnTo>
                  <a:lnTo>
                    <a:pt x="197454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78250" y="3112871"/>
              <a:ext cx="1982470" cy="351790"/>
            </a:xfrm>
            <a:custGeom>
              <a:avLst/>
              <a:gdLst/>
              <a:ahLst/>
              <a:cxnLst/>
              <a:rect l="l" t="t" r="r" b="b"/>
              <a:pathLst>
                <a:path w="1982470" h="351789">
                  <a:moveTo>
                    <a:pt x="1980323" y="0"/>
                  </a:moveTo>
                  <a:lnTo>
                    <a:pt x="1574" y="0"/>
                  </a:lnTo>
                  <a:lnTo>
                    <a:pt x="0" y="1574"/>
                  </a:lnTo>
                  <a:lnTo>
                    <a:pt x="0" y="349592"/>
                  </a:lnTo>
                  <a:lnTo>
                    <a:pt x="1574" y="351167"/>
                  </a:lnTo>
                  <a:lnTo>
                    <a:pt x="1980323" y="351167"/>
                  </a:lnTo>
                  <a:lnTo>
                    <a:pt x="1981898" y="349592"/>
                  </a:lnTo>
                  <a:lnTo>
                    <a:pt x="1981898" y="347497"/>
                  </a:lnTo>
                  <a:lnTo>
                    <a:pt x="7365" y="347497"/>
                  </a:lnTo>
                  <a:lnTo>
                    <a:pt x="3682" y="343814"/>
                  </a:lnTo>
                  <a:lnTo>
                    <a:pt x="7365" y="343814"/>
                  </a:lnTo>
                  <a:lnTo>
                    <a:pt x="7365" y="7365"/>
                  </a:lnTo>
                  <a:lnTo>
                    <a:pt x="3682" y="7365"/>
                  </a:lnTo>
                  <a:lnTo>
                    <a:pt x="7365" y="3682"/>
                  </a:lnTo>
                  <a:lnTo>
                    <a:pt x="1981898" y="3682"/>
                  </a:lnTo>
                  <a:lnTo>
                    <a:pt x="1981898" y="1574"/>
                  </a:lnTo>
                  <a:lnTo>
                    <a:pt x="1980323" y="0"/>
                  </a:lnTo>
                  <a:close/>
                </a:path>
                <a:path w="1982470" h="351789">
                  <a:moveTo>
                    <a:pt x="7365" y="343814"/>
                  </a:moveTo>
                  <a:lnTo>
                    <a:pt x="3682" y="343814"/>
                  </a:lnTo>
                  <a:lnTo>
                    <a:pt x="7365" y="347497"/>
                  </a:lnTo>
                  <a:lnTo>
                    <a:pt x="7365" y="343814"/>
                  </a:lnTo>
                  <a:close/>
                </a:path>
                <a:path w="1982470" h="351789">
                  <a:moveTo>
                    <a:pt x="1974545" y="343814"/>
                  </a:moveTo>
                  <a:lnTo>
                    <a:pt x="7365" y="343814"/>
                  </a:lnTo>
                  <a:lnTo>
                    <a:pt x="7365" y="347497"/>
                  </a:lnTo>
                  <a:lnTo>
                    <a:pt x="1974545" y="347497"/>
                  </a:lnTo>
                  <a:lnTo>
                    <a:pt x="1974545" y="343814"/>
                  </a:lnTo>
                  <a:close/>
                </a:path>
                <a:path w="1982470" h="351789">
                  <a:moveTo>
                    <a:pt x="1974545" y="3682"/>
                  </a:moveTo>
                  <a:lnTo>
                    <a:pt x="1974545" y="347497"/>
                  </a:lnTo>
                  <a:lnTo>
                    <a:pt x="1978215" y="343814"/>
                  </a:lnTo>
                  <a:lnTo>
                    <a:pt x="1981898" y="343814"/>
                  </a:lnTo>
                  <a:lnTo>
                    <a:pt x="1981898" y="7365"/>
                  </a:lnTo>
                  <a:lnTo>
                    <a:pt x="1978215" y="7365"/>
                  </a:lnTo>
                  <a:lnTo>
                    <a:pt x="1974545" y="3682"/>
                  </a:lnTo>
                  <a:close/>
                </a:path>
                <a:path w="1982470" h="351789">
                  <a:moveTo>
                    <a:pt x="1981898" y="343814"/>
                  </a:moveTo>
                  <a:lnTo>
                    <a:pt x="1978215" y="343814"/>
                  </a:lnTo>
                  <a:lnTo>
                    <a:pt x="1974545" y="347497"/>
                  </a:lnTo>
                  <a:lnTo>
                    <a:pt x="1981898" y="347497"/>
                  </a:lnTo>
                  <a:lnTo>
                    <a:pt x="1981898" y="343814"/>
                  </a:lnTo>
                  <a:close/>
                </a:path>
                <a:path w="1982470" h="351789">
                  <a:moveTo>
                    <a:pt x="7365" y="3682"/>
                  </a:moveTo>
                  <a:lnTo>
                    <a:pt x="3682" y="7365"/>
                  </a:lnTo>
                  <a:lnTo>
                    <a:pt x="7365" y="7365"/>
                  </a:lnTo>
                  <a:lnTo>
                    <a:pt x="7365" y="3682"/>
                  </a:lnTo>
                  <a:close/>
                </a:path>
                <a:path w="1982470" h="351789">
                  <a:moveTo>
                    <a:pt x="1974545" y="3682"/>
                  </a:moveTo>
                  <a:lnTo>
                    <a:pt x="7365" y="3682"/>
                  </a:lnTo>
                  <a:lnTo>
                    <a:pt x="7365" y="7365"/>
                  </a:lnTo>
                  <a:lnTo>
                    <a:pt x="1974545" y="7365"/>
                  </a:lnTo>
                  <a:lnTo>
                    <a:pt x="1974545" y="3682"/>
                  </a:lnTo>
                  <a:close/>
                </a:path>
                <a:path w="1982470" h="351789">
                  <a:moveTo>
                    <a:pt x="1981898" y="3682"/>
                  </a:moveTo>
                  <a:lnTo>
                    <a:pt x="1974545" y="3682"/>
                  </a:lnTo>
                  <a:lnTo>
                    <a:pt x="1978215" y="7365"/>
                  </a:lnTo>
                  <a:lnTo>
                    <a:pt x="1981898" y="7365"/>
                  </a:lnTo>
                  <a:lnTo>
                    <a:pt x="1981898" y="36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681933" y="3116541"/>
            <a:ext cx="1974850" cy="34417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229"/>
              </a:spcBef>
            </a:pPr>
            <a:r>
              <a:rPr sz="1750" b="0" spc="35" dirty="0">
                <a:solidFill>
                  <a:srgbClr val="323232"/>
                </a:solidFill>
                <a:latin typeface="Noto Sans CJK JP Medium"/>
                <a:cs typeface="Noto Sans CJK JP Medium"/>
              </a:rPr>
              <a:t>帳號：</a:t>
            </a:r>
            <a:r>
              <a:rPr sz="1750" spc="30" dirty="0">
                <a:solidFill>
                  <a:srgbClr val="323232"/>
                </a:solidFill>
                <a:latin typeface="UKIJ CJK"/>
                <a:cs typeface="UKIJ CJK"/>
              </a:rPr>
              <a:t>身分證字號</a:t>
            </a:r>
            <a:endParaRPr sz="1750">
              <a:latin typeface="UKIJ CJK"/>
              <a:cs typeface="UKIJ CJ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678250" y="3568662"/>
            <a:ext cx="3700779" cy="626110"/>
            <a:chOff x="3678250" y="3568662"/>
            <a:chExt cx="3700779" cy="626110"/>
          </a:xfrm>
        </p:grpSpPr>
        <p:sp>
          <p:nvSpPr>
            <p:cNvPr id="12" name="object 12"/>
            <p:cNvSpPr/>
            <p:nvPr/>
          </p:nvSpPr>
          <p:spPr>
            <a:xfrm>
              <a:off x="3681933" y="3571811"/>
              <a:ext cx="3693160" cy="619125"/>
            </a:xfrm>
            <a:custGeom>
              <a:avLst/>
              <a:gdLst/>
              <a:ahLst/>
              <a:cxnLst/>
              <a:rect l="l" t="t" r="r" b="b"/>
              <a:pathLst>
                <a:path w="3693159" h="619125">
                  <a:moveTo>
                    <a:pt x="3693058" y="0"/>
                  </a:moveTo>
                  <a:lnTo>
                    <a:pt x="0" y="0"/>
                  </a:lnTo>
                  <a:lnTo>
                    <a:pt x="0" y="618756"/>
                  </a:lnTo>
                  <a:lnTo>
                    <a:pt x="3693058" y="618756"/>
                  </a:lnTo>
                  <a:lnTo>
                    <a:pt x="3693058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78250" y="3568662"/>
              <a:ext cx="3700779" cy="626110"/>
            </a:xfrm>
            <a:custGeom>
              <a:avLst/>
              <a:gdLst/>
              <a:ahLst/>
              <a:cxnLst/>
              <a:rect l="l" t="t" r="r" b="b"/>
              <a:pathLst>
                <a:path w="3700779" h="626110">
                  <a:moveTo>
                    <a:pt x="3698849" y="0"/>
                  </a:moveTo>
                  <a:lnTo>
                    <a:pt x="1574" y="0"/>
                  </a:lnTo>
                  <a:lnTo>
                    <a:pt x="0" y="1574"/>
                  </a:lnTo>
                  <a:lnTo>
                    <a:pt x="0" y="624001"/>
                  </a:lnTo>
                  <a:lnTo>
                    <a:pt x="1574" y="625576"/>
                  </a:lnTo>
                  <a:lnTo>
                    <a:pt x="3698849" y="625576"/>
                  </a:lnTo>
                  <a:lnTo>
                    <a:pt x="3700424" y="624001"/>
                  </a:lnTo>
                  <a:lnTo>
                    <a:pt x="3700424" y="621906"/>
                  </a:lnTo>
                  <a:lnTo>
                    <a:pt x="7365" y="621906"/>
                  </a:lnTo>
                  <a:lnTo>
                    <a:pt x="3682" y="618744"/>
                  </a:lnTo>
                  <a:lnTo>
                    <a:pt x="7365" y="618744"/>
                  </a:lnTo>
                  <a:lnTo>
                    <a:pt x="7365" y="6832"/>
                  </a:lnTo>
                  <a:lnTo>
                    <a:pt x="3682" y="6832"/>
                  </a:lnTo>
                  <a:lnTo>
                    <a:pt x="7365" y="3149"/>
                  </a:lnTo>
                  <a:lnTo>
                    <a:pt x="3700424" y="3149"/>
                  </a:lnTo>
                  <a:lnTo>
                    <a:pt x="3700424" y="1574"/>
                  </a:lnTo>
                  <a:lnTo>
                    <a:pt x="3698849" y="0"/>
                  </a:lnTo>
                  <a:close/>
                </a:path>
                <a:path w="3700779" h="626110">
                  <a:moveTo>
                    <a:pt x="7365" y="618744"/>
                  </a:moveTo>
                  <a:lnTo>
                    <a:pt x="3682" y="618744"/>
                  </a:lnTo>
                  <a:lnTo>
                    <a:pt x="7365" y="621906"/>
                  </a:lnTo>
                  <a:lnTo>
                    <a:pt x="7365" y="618744"/>
                  </a:lnTo>
                  <a:close/>
                </a:path>
                <a:path w="3700779" h="626110">
                  <a:moveTo>
                    <a:pt x="3693591" y="618744"/>
                  </a:moveTo>
                  <a:lnTo>
                    <a:pt x="7365" y="618744"/>
                  </a:lnTo>
                  <a:lnTo>
                    <a:pt x="7365" y="621906"/>
                  </a:lnTo>
                  <a:lnTo>
                    <a:pt x="3693591" y="621906"/>
                  </a:lnTo>
                  <a:lnTo>
                    <a:pt x="3693591" y="618744"/>
                  </a:lnTo>
                  <a:close/>
                </a:path>
                <a:path w="3700779" h="626110">
                  <a:moveTo>
                    <a:pt x="3693591" y="3149"/>
                  </a:moveTo>
                  <a:lnTo>
                    <a:pt x="3693591" y="621906"/>
                  </a:lnTo>
                  <a:lnTo>
                    <a:pt x="3696741" y="618744"/>
                  </a:lnTo>
                  <a:lnTo>
                    <a:pt x="3700424" y="618744"/>
                  </a:lnTo>
                  <a:lnTo>
                    <a:pt x="3700424" y="6832"/>
                  </a:lnTo>
                  <a:lnTo>
                    <a:pt x="3696741" y="6832"/>
                  </a:lnTo>
                  <a:lnTo>
                    <a:pt x="3693591" y="3149"/>
                  </a:lnTo>
                  <a:close/>
                </a:path>
                <a:path w="3700779" h="626110">
                  <a:moveTo>
                    <a:pt x="3700424" y="618744"/>
                  </a:moveTo>
                  <a:lnTo>
                    <a:pt x="3696741" y="618744"/>
                  </a:lnTo>
                  <a:lnTo>
                    <a:pt x="3693591" y="621906"/>
                  </a:lnTo>
                  <a:lnTo>
                    <a:pt x="3700424" y="621906"/>
                  </a:lnTo>
                  <a:lnTo>
                    <a:pt x="3700424" y="618744"/>
                  </a:lnTo>
                  <a:close/>
                </a:path>
                <a:path w="3700779" h="626110">
                  <a:moveTo>
                    <a:pt x="7365" y="3149"/>
                  </a:moveTo>
                  <a:lnTo>
                    <a:pt x="3682" y="6832"/>
                  </a:lnTo>
                  <a:lnTo>
                    <a:pt x="7365" y="6832"/>
                  </a:lnTo>
                  <a:lnTo>
                    <a:pt x="7365" y="3149"/>
                  </a:lnTo>
                  <a:close/>
                </a:path>
                <a:path w="3700779" h="626110">
                  <a:moveTo>
                    <a:pt x="3693591" y="3149"/>
                  </a:moveTo>
                  <a:lnTo>
                    <a:pt x="7365" y="3149"/>
                  </a:lnTo>
                  <a:lnTo>
                    <a:pt x="7365" y="6832"/>
                  </a:lnTo>
                  <a:lnTo>
                    <a:pt x="3693591" y="6832"/>
                  </a:lnTo>
                  <a:lnTo>
                    <a:pt x="3693591" y="3149"/>
                  </a:lnTo>
                  <a:close/>
                </a:path>
                <a:path w="3700779" h="626110">
                  <a:moveTo>
                    <a:pt x="3700424" y="3149"/>
                  </a:moveTo>
                  <a:lnTo>
                    <a:pt x="3693591" y="3149"/>
                  </a:lnTo>
                  <a:lnTo>
                    <a:pt x="3696741" y="6832"/>
                  </a:lnTo>
                  <a:lnTo>
                    <a:pt x="3700424" y="6832"/>
                  </a:lnTo>
                  <a:lnTo>
                    <a:pt x="3700424" y="3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681933" y="3571811"/>
            <a:ext cx="3693160" cy="61912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22275" marR="106045" indent="-354330">
              <a:lnSpc>
                <a:spcPct val="102099"/>
              </a:lnSpc>
              <a:spcBef>
                <a:spcPts val="190"/>
              </a:spcBef>
            </a:pPr>
            <a:r>
              <a:rPr sz="1750" b="0" spc="35" dirty="0">
                <a:solidFill>
                  <a:srgbClr val="323232"/>
                </a:solidFill>
                <a:latin typeface="Noto Sans CJK JP Medium"/>
                <a:cs typeface="Noto Sans CJK JP Medium"/>
              </a:rPr>
              <a:t>密碼：</a:t>
            </a:r>
            <a:r>
              <a:rPr sz="1750" dirty="0">
                <a:solidFill>
                  <a:srgbClr val="323232"/>
                </a:solidFill>
                <a:latin typeface="UKIJ CJK"/>
                <a:cs typeface="UKIJ CJK"/>
              </a:rPr>
              <a:t>身分證末4碼+出生月日4碼</a:t>
            </a:r>
            <a:r>
              <a:rPr sz="1750" spc="20" dirty="0">
                <a:solidFill>
                  <a:srgbClr val="323232"/>
                </a:solidFill>
                <a:latin typeface="UKIJ CJK"/>
                <a:cs typeface="UKIJ CJK"/>
              </a:rPr>
              <a:t>， </a:t>
            </a:r>
            <a:r>
              <a:rPr sz="1750" spc="-20" dirty="0">
                <a:solidFill>
                  <a:srgbClr val="323232"/>
                </a:solidFill>
                <a:latin typeface="UKIJ CJK"/>
                <a:cs typeface="UKIJ CJK"/>
              </a:rPr>
              <a:t>共</a:t>
            </a:r>
            <a:r>
              <a:rPr sz="1750" spc="-15" dirty="0">
                <a:solidFill>
                  <a:srgbClr val="323232"/>
                </a:solidFill>
                <a:latin typeface="UKIJ CJK"/>
                <a:cs typeface="UKIJ CJK"/>
              </a:rPr>
              <a:t>8</a:t>
            </a:r>
            <a:r>
              <a:rPr sz="1750" spc="-20" dirty="0">
                <a:solidFill>
                  <a:srgbClr val="323232"/>
                </a:solidFill>
                <a:latin typeface="UKIJ CJK"/>
                <a:cs typeface="UKIJ CJK"/>
              </a:rPr>
              <a:t>碼</a:t>
            </a:r>
            <a:endParaRPr sz="1750">
              <a:latin typeface="UKIJ CJK"/>
              <a:cs typeface="UKIJ CJK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678250" y="4243654"/>
            <a:ext cx="2218055" cy="351790"/>
            <a:chOff x="3678250" y="4243654"/>
            <a:chExt cx="2218055" cy="351790"/>
          </a:xfrm>
        </p:grpSpPr>
        <p:sp>
          <p:nvSpPr>
            <p:cNvPr id="16" name="object 16"/>
            <p:cNvSpPr/>
            <p:nvPr/>
          </p:nvSpPr>
          <p:spPr>
            <a:xfrm>
              <a:off x="3681933" y="4247337"/>
              <a:ext cx="2211070" cy="344170"/>
            </a:xfrm>
            <a:custGeom>
              <a:avLst/>
              <a:gdLst/>
              <a:ahLst/>
              <a:cxnLst/>
              <a:rect l="l" t="t" r="r" b="b"/>
              <a:pathLst>
                <a:path w="2211070" h="344170">
                  <a:moveTo>
                    <a:pt x="2210587" y="0"/>
                  </a:moveTo>
                  <a:lnTo>
                    <a:pt x="0" y="0"/>
                  </a:lnTo>
                  <a:lnTo>
                    <a:pt x="0" y="343814"/>
                  </a:lnTo>
                  <a:lnTo>
                    <a:pt x="2210587" y="343814"/>
                  </a:lnTo>
                  <a:lnTo>
                    <a:pt x="221058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78250" y="4243654"/>
              <a:ext cx="2218055" cy="351790"/>
            </a:xfrm>
            <a:custGeom>
              <a:avLst/>
              <a:gdLst/>
              <a:ahLst/>
              <a:cxnLst/>
              <a:rect l="l" t="t" r="r" b="b"/>
              <a:pathLst>
                <a:path w="2218054" h="351789">
                  <a:moveTo>
                    <a:pt x="2216365" y="0"/>
                  </a:moveTo>
                  <a:lnTo>
                    <a:pt x="1574" y="0"/>
                  </a:lnTo>
                  <a:lnTo>
                    <a:pt x="0" y="1574"/>
                  </a:lnTo>
                  <a:lnTo>
                    <a:pt x="0" y="349592"/>
                  </a:lnTo>
                  <a:lnTo>
                    <a:pt x="1574" y="351167"/>
                  </a:lnTo>
                  <a:lnTo>
                    <a:pt x="2216365" y="351167"/>
                  </a:lnTo>
                  <a:lnTo>
                    <a:pt x="2217940" y="349592"/>
                  </a:lnTo>
                  <a:lnTo>
                    <a:pt x="2217940" y="347497"/>
                  </a:lnTo>
                  <a:lnTo>
                    <a:pt x="7365" y="347497"/>
                  </a:lnTo>
                  <a:lnTo>
                    <a:pt x="3682" y="343814"/>
                  </a:lnTo>
                  <a:lnTo>
                    <a:pt x="7365" y="343814"/>
                  </a:lnTo>
                  <a:lnTo>
                    <a:pt x="7365" y="7366"/>
                  </a:lnTo>
                  <a:lnTo>
                    <a:pt x="3682" y="7366"/>
                  </a:lnTo>
                  <a:lnTo>
                    <a:pt x="7365" y="3683"/>
                  </a:lnTo>
                  <a:lnTo>
                    <a:pt x="2217940" y="3683"/>
                  </a:lnTo>
                  <a:lnTo>
                    <a:pt x="2217940" y="1574"/>
                  </a:lnTo>
                  <a:lnTo>
                    <a:pt x="2216365" y="0"/>
                  </a:lnTo>
                  <a:close/>
                </a:path>
                <a:path w="2218054" h="351789">
                  <a:moveTo>
                    <a:pt x="7365" y="343814"/>
                  </a:moveTo>
                  <a:lnTo>
                    <a:pt x="3682" y="343814"/>
                  </a:lnTo>
                  <a:lnTo>
                    <a:pt x="7365" y="347497"/>
                  </a:lnTo>
                  <a:lnTo>
                    <a:pt x="7365" y="343814"/>
                  </a:lnTo>
                  <a:close/>
                </a:path>
                <a:path w="2218054" h="351789">
                  <a:moveTo>
                    <a:pt x="2211108" y="343814"/>
                  </a:moveTo>
                  <a:lnTo>
                    <a:pt x="7365" y="343814"/>
                  </a:lnTo>
                  <a:lnTo>
                    <a:pt x="7365" y="347497"/>
                  </a:lnTo>
                  <a:lnTo>
                    <a:pt x="2211108" y="347497"/>
                  </a:lnTo>
                  <a:lnTo>
                    <a:pt x="2211108" y="343814"/>
                  </a:lnTo>
                  <a:close/>
                </a:path>
                <a:path w="2218054" h="351789">
                  <a:moveTo>
                    <a:pt x="2211108" y="3683"/>
                  </a:moveTo>
                  <a:lnTo>
                    <a:pt x="2211108" y="347497"/>
                  </a:lnTo>
                  <a:lnTo>
                    <a:pt x="2214257" y="343814"/>
                  </a:lnTo>
                  <a:lnTo>
                    <a:pt x="2217940" y="343814"/>
                  </a:lnTo>
                  <a:lnTo>
                    <a:pt x="2217940" y="7366"/>
                  </a:lnTo>
                  <a:lnTo>
                    <a:pt x="2214257" y="7366"/>
                  </a:lnTo>
                  <a:lnTo>
                    <a:pt x="2211108" y="3683"/>
                  </a:lnTo>
                  <a:close/>
                </a:path>
                <a:path w="2218054" h="351789">
                  <a:moveTo>
                    <a:pt x="2217940" y="343814"/>
                  </a:moveTo>
                  <a:lnTo>
                    <a:pt x="2214257" y="343814"/>
                  </a:lnTo>
                  <a:lnTo>
                    <a:pt x="2211108" y="347497"/>
                  </a:lnTo>
                  <a:lnTo>
                    <a:pt x="2217940" y="347497"/>
                  </a:lnTo>
                  <a:lnTo>
                    <a:pt x="2217940" y="343814"/>
                  </a:lnTo>
                  <a:close/>
                </a:path>
                <a:path w="2218054" h="351789">
                  <a:moveTo>
                    <a:pt x="7365" y="3683"/>
                  </a:moveTo>
                  <a:lnTo>
                    <a:pt x="3682" y="7366"/>
                  </a:lnTo>
                  <a:lnTo>
                    <a:pt x="7365" y="7366"/>
                  </a:lnTo>
                  <a:lnTo>
                    <a:pt x="7365" y="3683"/>
                  </a:lnTo>
                  <a:close/>
                </a:path>
                <a:path w="2218054" h="351789">
                  <a:moveTo>
                    <a:pt x="2211108" y="3683"/>
                  </a:moveTo>
                  <a:lnTo>
                    <a:pt x="7365" y="3683"/>
                  </a:lnTo>
                  <a:lnTo>
                    <a:pt x="7365" y="7366"/>
                  </a:lnTo>
                  <a:lnTo>
                    <a:pt x="2211108" y="7366"/>
                  </a:lnTo>
                  <a:lnTo>
                    <a:pt x="2211108" y="3683"/>
                  </a:lnTo>
                  <a:close/>
                </a:path>
                <a:path w="2218054" h="351789">
                  <a:moveTo>
                    <a:pt x="2217940" y="3683"/>
                  </a:moveTo>
                  <a:lnTo>
                    <a:pt x="2211108" y="3683"/>
                  </a:lnTo>
                  <a:lnTo>
                    <a:pt x="2214257" y="7366"/>
                  </a:lnTo>
                  <a:lnTo>
                    <a:pt x="2217940" y="7366"/>
                  </a:lnTo>
                  <a:lnTo>
                    <a:pt x="2217940" y="36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681933" y="4247337"/>
            <a:ext cx="2211070" cy="34417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235"/>
              </a:spcBef>
            </a:pPr>
            <a:r>
              <a:rPr sz="1750" b="0" spc="35" dirty="0">
                <a:solidFill>
                  <a:srgbClr val="323232"/>
                </a:solidFill>
                <a:latin typeface="Noto Sans CJK JP Medium"/>
                <a:cs typeface="Noto Sans CJK JP Medium"/>
              </a:rPr>
              <a:t>驗證碼：依圖示輸入</a:t>
            </a:r>
            <a:endParaRPr sz="1750">
              <a:latin typeface="Noto Sans CJK JP Medium"/>
              <a:cs typeface="Noto Sans CJK JP Medium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260434" y="2496223"/>
            <a:ext cx="3808095" cy="464184"/>
            <a:chOff x="2260434" y="2496223"/>
            <a:chExt cx="3808095" cy="464184"/>
          </a:xfrm>
        </p:grpSpPr>
        <p:sp>
          <p:nvSpPr>
            <p:cNvPr id="20" name="object 20"/>
            <p:cNvSpPr/>
            <p:nvPr/>
          </p:nvSpPr>
          <p:spPr>
            <a:xfrm>
              <a:off x="2264117" y="2499372"/>
              <a:ext cx="3800475" cy="457834"/>
            </a:xfrm>
            <a:custGeom>
              <a:avLst/>
              <a:gdLst/>
              <a:ahLst/>
              <a:cxnLst/>
              <a:rect l="l" t="t" r="r" b="b"/>
              <a:pathLst>
                <a:path w="3800475" h="457835">
                  <a:moveTo>
                    <a:pt x="3800297" y="0"/>
                  </a:moveTo>
                  <a:lnTo>
                    <a:pt x="1417815" y="0"/>
                  </a:lnTo>
                  <a:lnTo>
                    <a:pt x="1417815" y="266534"/>
                  </a:lnTo>
                  <a:lnTo>
                    <a:pt x="0" y="365366"/>
                  </a:lnTo>
                  <a:lnTo>
                    <a:pt x="1417815" y="381139"/>
                  </a:lnTo>
                  <a:lnTo>
                    <a:pt x="1417815" y="457365"/>
                  </a:lnTo>
                  <a:lnTo>
                    <a:pt x="3800297" y="457365"/>
                  </a:lnTo>
                  <a:lnTo>
                    <a:pt x="380029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60434" y="2496223"/>
              <a:ext cx="3808095" cy="464184"/>
            </a:xfrm>
            <a:custGeom>
              <a:avLst/>
              <a:gdLst/>
              <a:ahLst/>
              <a:cxnLst/>
              <a:rect l="l" t="t" r="r" b="b"/>
              <a:pathLst>
                <a:path w="3808095" h="464185">
                  <a:moveTo>
                    <a:pt x="1417815" y="387399"/>
                  </a:moveTo>
                  <a:lnTo>
                    <a:pt x="1417815" y="462089"/>
                  </a:lnTo>
                  <a:lnTo>
                    <a:pt x="1419390" y="463664"/>
                  </a:lnTo>
                  <a:lnTo>
                    <a:pt x="3806088" y="463664"/>
                  </a:lnTo>
                  <a:lnTo>
                    <a:pt x="3807663" y="462089"/>
                  </a:lnTo>
                  <a:lnTo>
                    <a:pt x="3807663" y="460514"/>
                  </a:lnTo>
                  <a:lnTo>
                    <a:pt x="1425181" y="460514"/>
                  </a:lnTo>
                  <a:lnTo>
                    <a:pt x="1421498" y="456831"/>
                  </a:lnTo>
                  <a:lnTo>
                    <a:pt x="1425181" y="456831"/>
                  </a:lnTo>
                  <a:lnTo>
                    <a:pt x="1425181" y="387438"/>
                  </a:lnTo>
                  <a:lnTo>
                    <a:pt x="1421498" y="387438"/>
                  </a:lnTo>
                  <a:lnTo>
                    <a:pt x="1417815" y="387399"/>
                  </a:lnTo>
                  <a:close/>
                </a:path>
                <a:path w="3808095" h="464185">
                  <a:moveTo>
                    <a:pt x="1425181" y="456831"/>
                  </a:moveTo>
                  <a:lnTo>
                    <a:pt x="1421498" y="456831"/>
                  </a:lnTo>
                  <a:lnTo>
                    <a:pt x="1425181" y="460514"/>
                  </a:lnTo>
                  <a:lnTo>
                    <a:pt x="1425181" y="456831"/>
                  </a:lnTo>
                  <a:close/>
                </a:path>
                <a:path w="3808095" h="464185">
                  <a:moveTo>
                    <a:pt x="3800830" y="456831"/>
                  </a:moveTo>
                  <a:lnTo>
                    <a:pt x="1425181" y="456831"/>
                  </a:lnTo>
                  <a:lnTo>
                    <a:pt x="1425181" y="460514"/>
                  </a:lnTo>
                  <a:lnTo>
                    <a:pt x="3800830" y="460514"/>
                  </a:lnTo>
                  <a:lnTo>
                    <a:pt x="3800830" y="456831"/>
                  </a:lnTo>
                  <a:close/>
                </a:path>
                <a:path w="3808095" h="464185">
                  <a:moveTo>
                    <a:pt x="3800830" y="3149"/>
                  </a:moveTo>
                  <a:lnTo>
                    <a:pt x="3800830" y="460514"/>
                  </a:lnTo>
                  <a:lnTo>
                    <a:pt x="3803980" y="456831"/>
                  </a:lnTo>
                  <a:lnTo>
                    <a:pt x="3807663" y="456831"/>
                  </a:lnTo>
                  <a:lnTo>
                    <a:pt x="3807663" y="6832"/>
                  </a:lnTo>
                  <a:lnTo>
                    <a:pt x="3803980" y="6832"/>
                  </a:lnTo>
                  <a:lnTo>
                    <a:pt x="3800830" y="3149"/>
                  </a:lnTo>
                  <a:close/>
                </a:path>
                <a:path w="3808095" h="464185">
                  <a:moveTo>
                    <a:pt x="3807663" y="456831"/>
                  </a:moveTo>
                  <a:lnTo>
                    <a:pt x="3803980" y="456831"/>
                  </a:lnTo>
                  <a:lnTo>
                    <a:pt x="3800830" y="460514"/>
                  </a:lnTo>
                  <a:lnTo>
                    <a:pt x="3807663" y="460514"/>
                  </a:lnTo>
                  <a:lnTo>
                    <a:pt x="3807663" y="456831"/>
                  </a:lnTo>
                  <a:close/>
                </a:path>
                <a:path w="3808095" h="464185">
                  <a:moveTo>
                    <a:pt x="1417815" y="384289"/>
                  </a:moveTo>
                  <a:lnTo>
                    <a:pt x="1417815" y="387399"/>
                  </a:lnTo>
                  <a:lnTo>
                    <a:pt x="1421498" y="387438"/>
                  </a:lnTo>
                  <a:lnTo>
                    <a:pt x="1417815" y="384289"/>
                  </a:lnTo>
                  <a:close/>
                </a:path>
                <a:path w="3808095" h="464185">
                  <a:moveTo>
                    <a:pt x="1425181" y="384289"/>
                  </a:moveTo>
                  <a:lnTo>
                    <a:pt x="1417815" y="384289"/>
                  </a:lnTo>
                  <a:lnTo>
                    <a:pt x="1421498" y="387438"/>
                  </a:lnTo>
                  <a:lnTo>
                    <a:pt x="1425181" y="387438"/>
                  </a:lnTo>
                  <a:lnTo>
                    <a:pt x="1425181" y="384289"/>
                  </a:lnTo>
                  <a:close/>
                </a:path>
                <a:path w="3808095" h="464185">
                  <a:moveTo>
                    <a:pt x="94788" y="365846"/>
                  </a:moveTo>
                  <a:lnTo>
                    <a:pt x="3670" y="372198"/>
                  </a:lnTo>
                  <a:lnTo>
                    <a:pt x="1417815" y="387399"/>
                  </a:lnTo>
                  <a:lnTo>
                    <a:pt x="1417815" y="384289"/>
                  </a:lnTo>
                  <a:lnTo>
                    <a:pt x="1425181" y="384289"/>
                  </a:lnTo>
                  <a:lnTo>
                    <a:pt x="1425181" y="382181"/>
                  </a:lnTo>
                  <a:lnTo>
                    <a:pt x="1423593" y="380606"/>
                  </a:lnTo>
                  <a:lnTo>
                    <a:pt x="1421498" y="380606"/>
                  </a:lnTo>
                  <a:lnTo>
                    <a:pt x="94788" y="365846"/>
                  </a:lnTo>
                  <a:close/>
                </a:path>
                <a:path w="3808095" h="464185">
                  <a:moveTo>
                    <a:pt x="3670" y="364832"/>
                  </a:moveTo>
                  <a:lnTo>
                    <a:pt x="1574" y="364832"/>
                  </a:lnTo>
                  <a:lnTo>
                    <a:pt x="0" y="366407"/>
                  </a:lnTo>
                  <a:lnTo>
                    <a:pt x="0" y="370611"/>
                  </a:lnTo>
                  <a:lnTo>
                    <a:pt x="1574" y="372198"/>
                  </a:lnTo>
                  <a:lnTo>
                    <a:pt x="3670" y="372198"/>
                  </a:lnTo>
                  <a:lnTo>
                    <a:pt x="3670" y="364832"/>
                  </a:lnTo>
                  <a:close/>
                </a:path>
                <a:path w="3808095" h="464185">
                  <a:moveTo>
                    <a:pt x="3670" y="364832"/>
                  </a:moveTo>
                  <a:lnTo>
                    <a:pt x="3670" y="372198"/>
                  </a:lnTo>
                  <a:lnTo>
                    <a:pt x="94788" y="365846"/>
                  </a:lnTo>
                  <a:lnTo>
                    <a:pt x="3670" y="364832"/>
                  </a:lnTo>
                  <a:close/>
                </a:path>
                <a:path w="3808095" h="464185">
                  <a:moveTo>
                    <a:pt x="1417815" y="266740"/>
                  </a:moveTo>
                  <a:lnTo>
                    <a:pt x="3149" y="364832"/>
                  </a:lnTo>
                  <a:lnTo>
                    <a:pt x="94788" y="365846"/>
                  </a:lnTo>
                  <a:lnTo>
                    <a:pt x="1421498" y="273354"/>
                  </a:lnTo>
                  <a:lnTo>
                    <a:pt x="1423593" y="273354"/>
                  </a:lnTo>
                  <a:lnTo>
                    <a:pt x="1425181" y="271780"/>
                  </a:lnTo>
                  <a:lnTo>
                    <a:pt x="1425181" y="269684"/>
                  </a:lnTo>
                  <a:lnTo>
                    <a:pt x="1417815" y="269684"/>
                  </a:lnTo>
                  <a:lnTo>
                    <a:pt x="1417815" y="266740"/>
                  </a:lnTo>
                  <a:close/>
                </a:path>
                <a:path w="3808095" h="464185">
                  <a:moveTo>
                    <a:pt x="1420964" y="266522"/>
                  </a:moveTo>
                  <a:lnTo>
                    <a:pt x="1417815" y="266740"/>
                  </a:lnTo>
                  <a:lnTo>
                    <a:pt x="1417815" y="269684"/>
                  </a:lnTo>
                  <a:lnTo>
                    <a:pt x="1420964" y="266522"/>
                  </a:lnTo>
                  <a:close/>
                </a:path>
                <a:path w="3808095" h="464185">
                  <a:moveTo>
                    <a:pt x="1425181" y="266522"/>
                  </a:moveTo>
                  <a:lnTo>
                    <a:pt x="1420964" y="266522"/>
                  </a:lnTo>
                  <a:lnTo>
                    <a:pt x="1417815" y="269684"/>
                  </a:lnTo>
                  <a:lnTo>
                    <a:pt x="1425181" y="269684"/>
                  </a:lnTo>
                  <a:lnTo>
                    <a:pt x="1425181" y="266522"/>
                  </a:lnTo>
                  <a:close/>
                </a:path>
                <a:path w="3808095" h="464185">
                  <a:moveTo>
                    <a:pt x="3806088" y="0"/>
                  </a:moveTo>
                  <a:lnTo>
                    <a:pt x="1419390" y="0"/>
                  </a:lnTo>
                  <a:lnTo>
                    <a:pt x="1417815" y="1574"/>
                  </a:lnTo>
                  <a:lnTo>
                    <a:pt x="1417815" y="266740"/>
                  </a:lnTo>
                  <a:lnTo>
                    <a:pt x="1420964" y="266522"/>
                  </a:lnTo>
                  <a:lnTo>
                    <a:pt x="1425181" y="266522"/>
                  </a:lnTo>
                  <a:lnTo>
                    <a:pt x="1425181" y="6832"/>
                  </a:lnTo>
                  <a:lnTo>
                    <a:pt x="1421498" y="6832"/>
                  </a:lnTo>
                  <a:lnTo>
                    <a:pt x="1425181" y="3149"/>
                  </a:lnTo>
                  <a:lnTo>
                    <a:pt x="3807663" y="3149"/>
                  </a:lnTo>
                  <a:lnTo>
                    <a:pt x="3807663" y="1574"/>
                  </a:lnTo>
                  <a:lnTo>
                    <a:pt x="3806088" y="0"/>
                  </a:lnTo>
                  <a:close/>
                </a:path>
                <a:path w="3808095" h="464185">
                  <a:moveTo>
                    <a:pt x="1425181" y="3149"/>
                  </a:moveTo>
                  <a:lnTo>
                    <a:pt x="1421498" y="6832"/>
                  </a:lnTo>
                  <a:lnTo>
                    <a:pt x="1425181" y="6832"/>
                  </a:lnTo>
                  <a:lnTo>
                    <a:pt x="1425181" y="3149"/>
                  </a:lnTo>
                  <a:close/>
                </a:path>
                <a:path w="3808095" h="464185">
                  <a:moveTo>
                    <a:pt x="3800830" y="3149"/>
                  </a:moveTo>
                  <a:lnTo>
                    <a:pt x="1425181" y="3149"/>
                  </a:lnTo>
                  <a:lnTo>
                    <a:pt x="1425181" y="6832"/>
                  </a:lnTo>
                  <a:lnTo>
                    <a:pt x="3800830" y="6832"/>
                  </a:lnTo>
                  <a:lnTo>
                    <a:pt x="3800830" y="3149"/>
                  </a:lnTo>
                  <a:close/>
                </a:path>
                <a:path w="3808095" h="464185">
                  <a:moveTo>
                    <a:pt x="3807663" y="3149"/>
                  </a:moveTo>
                  <a:lnTo>
                    <a:pt x="3800830" y="3149"/>
                  </a:lnTo>
                  <a:lnTo>
                    <a:pt x="3803980" y="6832"/>
                  </a:lnTo>
                  <a:lnTo>
                    <a:pt x="3807663" y="6832"/>
                  </a:lnTo>
                  <a:lnTo>
                    <a:pt x="3807663" y="3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50291" y="1752793"/>
            <a:ext cx="4970780" cy="11455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spc="30" dirty="0">
                <a:latin typeface="kiloji"/>
                <a:cs typeface="kiloji"/>
              </a:rPr>
              <a:t>依系統畫面指示，輸入登入資訊</a:t>
            </a:r>
            <a:endParaRPr sz="2350">
              <a:latin typeface="kiloji"/>
              <a:cs typeface="kiloj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>
              <a:latin typeface="kiloji"/>
              <a:cs typeface="kiloji"/>
            </a:endParaRPr>
          </a:p>
          <a:p>
            <a:pPr marL="2799715">
              <a:lnSpc>
                <a:spcPct val="100000"/>
              </a:lnSpc>
            </a:pPr>
            <a:r>
              <a:rPr sz="1750" spc="130" dirty="0">
                <a:solidFill>
                  <a:srgbClr val="323232"/>
                </a:solidFill>
                <a:latin typeface="UKIJ CJK"/>
                <a:cs typeface="UKIJ CJK"/>
              </a:rPr>
              <a:t>下拉選單</a:t>
            </a:r>
            <a:r>
              <a:rPr sz="1750" u="sng" spc="130" dirty="0">
                <a:solidFill>
                  <a:srgbClr val="323232"/>
                </a:solidFill>
                <a:uFill>
                  <a:solidFill>
                    <a:srgbClr val="333333"/>
                  </a:solidFill>
                </a:uFill>
                <a:latin typeface="UKIJ CJK"/>
                <a:cs typeface="UKIJ CJK"/>
              </a:rPr>
              <a:t>選擇學校</a:t>
            </a:r>
            <a:r>
              <a:rPr sz="1750" spc="130" dirty="0">
                <a:solidFill>
                  <a:srgbClr val="323232"/>
                </a:solidFill>
                <a:latin typeface="UKIJ CJK"/>
                <a:cs typeface="UKIJ CJK"/>
              </a:rPr>
              <a:t>。</a:t>
            </a:r>
            <a:endParaRPr sz="1750">
              <a:latin typeface="UKIJ CJK"/>
              <a:cs typeface="UKIJ CJ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8761" y="269789"/>
            <a:ext cx="631190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spc="30" dirty="0">
                <a:latin typeface="Noto Sans CJK JP Bold"/>
                <a:cs typeface="Noto Sans CJK JP Bold"/>
              </a:rPr>
              <a:t>登入</a:t>
            </a:r>
            <a:endParaRPr sz="2350">
              <a:latin typeface="Noto Sans CJK JP Bold"/>
              <a:cs typeface="Noto Sans CJK JP Bold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21508" y="323494"/>
            <a:ext cx="261167" cy="2675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258202" y="4888614"/>
            <a:ext cx="111760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140" dirty="0">
                <a:latin typeface="Verdana"/>
                <a:cs typeface="Verdana"/>
              </a:rPr>
              <a:t>41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7336" y="6603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0"/>
                </a:moveTo>
                <a:lnTo>
                  <a:pt x="7504366" y="0"/>
                </a:lnTo>
                <a:lnTo>
                  <a:pt x="7504366" y="5340223"/>
                </a:lnTo>
                <a:lnTo>
                  <a:pt x="0" y="534022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35572" y="5609492"/>
            <a:ext cx="5701665" cy="13106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spc="30" dirty="0">
                <a:latin typeface="Noto Sans CJK JP Bold"/>
                <a:cs typeface="Noto Sans CJK JP Bold"/>
              </a:rPr>
              <a:t>修改登入密碼</a:t>
            </a:r>
            <a:endParaRPr sz="2350">
              <a:latin typeface="Noto Sans CJK JP Bold"/>
              <a:cs typeface="Noto Sans CJK JP Bold"/>
            </a:endParaRPr>
          </a:p>
          <a:p>
            <a:pPr marL="400050" marR="5080">
              <a:lnSpc>
                <a:spcPct val="127200"/>
              </a:lnSpc>
              <a:spcBef>
                <a:spcPts val="1300"/>
              </a:spcBef>
            </a:pPr>
            <a:r>
              <a:rPr sz="1950" spc="30" dirty="0">
                <a:latin typeface="kiloji"/>
                <a:cs typeface="kiloji"/>
              </a:rPr>
              <a:t>修改登入密碼，確定儲存後，系統會自動登出， 請以新密碼再次登入系統。</a:t>
            </a:r>
            <a:endParaRPr sz="1950">
              <a:latin typeface="kiloji"/>
              <a:cs typeface="kiloj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78700" y="5672709"/>
            <a:ext cx="208178" cy="2959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87043" y="9541827"/>
            <a:ext cx="262255" cy="340360"/>
          </a:xfrm>
          <a:custGeom>
            <a:avLst/>
            <a:gdLst/>
            <a:ahLst/>
            <a:cxnLst/>
            <a:rect l="l" t="t" r="r" b="b"/>
            <a:pathLst>
              <a:path w="262255" h="340359">
                <a:moveTo>
                  <a:pt x="128168" y="218160"/>
                </a:moveTo>
                <a:lnTo>
                  <a:pt x="126593" y="216585"/>
                </a:lnTo>
                <a:lnTo>
                  <a:pt x="38798" y="216585"/>
                </a:lnTo>
                <a:lnTo>
                  <a:pt x="37223" y="218160"/>
                </a:lnTo>
                <a:lnTo>
                  <a:pt x="37223" y="221843"/>
                </a:lnTo>
                <a:lnTo>
                  <a:pt x="38798" y="223418"/>
                </a:lnTo>
                <a:lnTo>
                  <a:pt x="126593" y="223418"/>
                </a:lnTo>
                <a:lnTo>
                  <a:pt x="128168" y="221843"/>
                </a:lnTo>
                <a:lnTo>
                  <a:pt x="128168" y="218160"/>
                </a:lnTo>
                <a:close/>
              </a:path>
              <a:path w="262255" h="340359">
                <a:moveTo>
                  <a:pt x="204393" y="183464"/>
                </a:moveTo>
                <a:lnTo>
                  <a:pt x="202819" y="181889"/>
                </a:lnTo>
                <a:lnTo>
                  <a:pt x="38798" y="181889"/>
                </a:lnTo>
                <a:lnTo>
                  <a:pt x="37211" y="183464"/>
                </a:lnTo>
                <a:lnTo>
                  <a:pt x="37211" y="187147"/>
                </a:lnTo>
                <a:lnTo>
                  <a:pt x="38798" y="188722"/>
                </a:lnTo>
                <a:lnTo>
                  <a:pt x="202819" y="188722"/>
                </a:lnTo>
                <a:lnTo>
                  <a:pt x="204393" y="187147"/>
                </a:lnTo>
                <a:lnTo>
                  <a:pt x="204393" y="183464"/>
                </a:lnTo>
                <a:close/>
              </a:path>
              <a:path w="262255" h="340359">
                <a:moveTo>
                  <a:pt x="204393" y="149301"/>
                </a:moveTo>
                <a:lnTo>
                  <a:pt x="202819" y="147726"/>
                </a:lnTo>
                <a:lnTo>
                  <a:pt x="38798" y="147726"/>
                </a:lnTo>
                <a:lnTo>
                  <a:pt x="37211" y="149301"/>
                </a:lnTo>
                <a:lnTo>
                  <a:pt x="37211" y="152984"/>
                </a:lnTo>
                <a:lnTo>
                  <a:pt x="38798" y="154559"/>
                </a:lnTo>
                <a:lnTo>
                  <a:pt x="202819" y="154559"/>
                </a:lnTo>
                <a:lnTo>
                  <a:pt x="204393" y="152984"/>
                </a:lnTo>
                <a:lnTo>
                  <a:pt x="204393" y="149301"/>
                </a:lnTo>
                <a:close/>
              </a:path>
              <a:path w="262255" h="340359">
                <a:moveTo>
                  <a:pt x="204393" y="114604"/>
                </a:moveTo>
                <a:lnTo>
                  <a:pt x="202819" y="113030"/>
                </a:lnTo>
                <a:lnTo>
                  <a:pt x="38798" y="113030"/>
                </a:lnTo>
                <a:lnTo>
                  <a:pt x="37211" y="114604"/>
                </a:lnTo>
                <a:lnTo>
                  <a:pt x="37211" y="118287"/>
                </a:lnTo>
                <a:lnTo>
                  <a:pt x="38798" y="119862"/>
                </a:lnTo>
                <a:lnTo>
                  <a:pt x="202819" y="119862"/>
                </a:lnTo>
                <a:lnTo>
                  <a:pt x="204393" y="118287"/>
                </a:lnTo>
                <a:lnTo>
                  <a:pt x="204393" y="114604"/>
                </a:lnTo>
                <a:close/>
              </a:path>
              <a:path w="262255" h="340359">
                <a:moveTo>
                  <a:pt x="243293" y="31013"/>
                </a:moveTo>
                <a:lnTo>
                  <a:pt x="243027" y="29959"/>
                </a:lnTo>
                <a:lnTo>
                  <a:pt x="242773" y="28905"/>
                </a:lnTo>
                <a:lnTo>
                  <a:pt x="242773" y="28384"/>
                </a:lnTo>
                <a:lnTo>
                  <a:pt x="242239" y="26276"/>
                </a:lnTo>
                <a:lnTo>
                  <a:pt x="242023" y="25755"/>
                </a:lnTo>
                <a:lnTo>
                  <a:pt x="241820" y="25234"/>
                </a:lnTo>
                <a:lnTo>
                  <a:pt x="241604" y="24701"/>
                </a:lnTo>
                <a:lnTo>
                  <a:pt x="241401" y="24180"/>
                </a:lnTo>
                <a:lnTo>
                  <a:pt x="241198" y="23647"/>
                </a:lnTo>
                <a:lnTo>
                  <a:pt x="240665" y="23126"/>
                </a:lnTo>
                <a:lnTo>
                  <a:pt x="240665" y="22606"/>
                </a:lnTo>
                <a:lnTo>
                  <a:pt x="239090" y="21018"/>
                </a:lnTo>
                <a:lnTo>
                  <a:pt x="239090" y="20497"/>
                </a:lnTo>
                <a:lnTo>
                  <a:pt x="238569" y="20497"/>
                </a:lnTo>
                <a:lnTo>
                  <a:pt x="236461" y="18923"/>
                </a:lnTo>
                <a:lnTo>
                  <a:pt x="236461" y="32588"/>
                </a:lnTo>
                <a:lnTo>
                  <a:pt x="236461" y="296494"/>
                </a:lnTo>
                <a:lnTo>
                  <a:pt x="235940" y="298589"/>
                </a:lnTo>
                <a:lnTo>
                  <a:pt x="235940" y="298069"/>
                </a:lnTo>
                <a:lnTo>
                  <a:pt x="235826" y="298589"/>
                </a:lnTo>
                <a:lnTo>
                  <a:pt x="235407" y="300697"/>
                </a:lnTo>
                <a:lnTo>
                  <a:pt x="234340" y="302818"/>
                </a:lnTo>
                <a:lnTo>
                  <a:pt x="232295" y="304355"/>
                </a:lnTo>
                <a:lnTo>
                  <a:pt x="231203" y="304901"/>
                </a:lnTo>
                <a:lnTo>
                  <a:pt x="228574" y="305435"/>
                </a:lnTo>
                <a:lnTo>
                  <a:pt x="229108" y="305435"/>
                </a:lnTo>
                <a:lnTo>
                  <a:pt x="226999" y="305955"/>
                </a:lnTo>
                <a:lnTo>
                  <a:pt x="16192" y="305955"/>
                </a:lnTo>
                <a:lnTo>
                  <a:pt x="14084" y="305435"/>
                </a:lnTo>
                <a:lnTo>
                  <a:pt x="14617" y="305435"/>
                </a:lnTo>
                <a:lnTo>
                  <a:pt x="12509" y="304901"/>
                </a:lnTo>
                <a:lnTo>
                  <a:pt x="11201" y="304380"/>
                </a:lnTo>
                <a:lnTo>
                  <a:pt x="10744" y="304203"/>
                </a:lnTo>
                <a:lnTo>
                  <a:pt x="9359" y="302806"/>
                </a:lnTo>
                <a:lnTo>
                  <a:pt x="9880" y="303847"/>
                </a:lnTo>
                <a:lnTo>
                  <a:pt x="9093" y="302806"/>
                </a:lnTo>
                <a:lnTo>
                  <a:pt x="8699" y="302298"/>
                </a:lnTo>
                <a:lnTo>
                  <a:pt x="8572" y="301752"/>
                </a:lnTo>
                <a:lnTo>
                  <a:pt x="8305" y="300697"/>
                </a:lnTo>
                <a:lnTo>
                  <a:pt x="7454" y="298589"/>
                </a:lnTo>
                <a:lnTo>
                  <a:pt x="7251" y="298069"/>
                </a:lnTo>
                <a:lnTo>
                  <a:pt x="7251" y="30480"/>
                </a:lnTo>
                <a:lnTo>
                  <a:pt x="7505" y="29959"/>
                </a:lnTo>
                <a:lnTo>
                  <a:pt x="8305" y="28384"/>
                </a:lnTo>
                <a:lnTo>
                  <a:pt x="8572" y="27330"/>
                </a:lnTo>
                <a:lnTo>
                  <a:pt x="8699" y="26797"/>
                </a:lnTo>
                <a:lnTo>
                  <a:pt x="9093" y="26276"/>
                </a:lnTo>
                <a:lnTo>
                  <a:pt x="9486" y="25755"/>
                </a:lnTo>
                <a:lnTo>
                  <a:pt x="9880" y="25234"/>
                </a:lnTo>
                <a:lnTo>
                  <a:pt x="10414" y="24701"/>
                </a:lnTo>
                <a:lnTo>
                  <a:pt x="10541" y="24574"/>
                </a:lnTo>
                <a:lnTo>
                  <a:pt x="12509" y="24180"/>
                </a:lnTo>
                <a:lnTo>
                  <a:pt x="14617" y="23126"/>
                </a:lnTo>
                <a:lnTo>
                  <a:pt x="14084" y="23647"/>
                </a:lnTo>
                <a:lnTo>
                  <a:pt x="16192" y="23126"/>
                </a:lnTo>
                <a:lnTo>
                  <a:pt x="31699" y="23126"/>
                </a:lnTo>
                <a:lnTo>
                  <a:pt x="30911" y="24193"/>
                </a:lnTo>
                <a:lnTo>
                  <a:pt x="28803" y="25768"/>
                </a:lnTo>
                <a:lnTo>
                  <a:pt x="28282" y="26289"/>
                </a:lnTo>
                <a:lnTo>
                  <a:pt x="28282" y="26822"/>
                </a:lnTo>
                <a:lnTo>
                  <a:pt x="26708" y="29972"/>
                </a:lnTo>
                <a:lnTo>
                  <a:pt x="26174" y="33121"/>
                </a:lnTo>
                <a:lnTo>
                  <a:pt x="25654" y="35750"/>
                </a:lnTo>
                <a:lnTo>
                  <a:pt x="25654" y="36804"/>
                </a:lnTo>
                <a:lnTo>
                  <a:pt x="26708" y="43116"/>
                </a:lnTo>
                <a:lnTo>
                  <a:pt x="28181" y="45593"/>
                </a:lnTo>
                <a:lnTo>
                  <a:pt x="28282" y="46786"/>
                </a:lnTo>
                <a:lnTo>
                  <a:pt x="28803" y="46786"/>
                </a:lnTo>
                <a:lnTo>
                  <a:pt x="33540" y="51523"/>
                </a:lnTo>
                <a:lnTo>
                  <a:pt x="39852" y="53632"/>
                </a:lnTo>
                <a:lnTo>
                  <a:pt x="42481" y="54152"/>
                </a:lnTo>
                <a:lnTo>
                  <a:pt x="43522" y="54152"/>
                </a:lnTo>
                <a:lnTo>
                  <a:pt x="46685" y="53632"/>
                </a:lnTo>
                <a:lnTo>
                  <a:pt x="49834" y="52578"/>
                </a:lnTo>
                <a:lnTo>
                  <a:pt x="52463" y="51523"/>
                </a:lnTo>
                <a:lnTo>
                  <a:pt x="52997" y="51523"/>
                </a:lnTo>
                <a:lnTo>
                  <a:pt x="53517" y="51003"/>
                </a:lnTo>
                <a:lnTo>
                  <a:pt x="53517" y="50469"/>
                </a:lnTo>
                <a:lnTo>
                  <a:pt x="55613" y="48895"/>
                </a:lnTo>
                <a:lnTo>
                  <a:pt x="58242" y="46266"/>
                </a:lnTo>
                <a:lnTo>
                  <a:pt x="58242" y="45745"/>
                </a:lnTo>
                <a:lnTo>
                  <a:pt x="58420" y="45212"/>
                </a:lnTo>
                <a:lnTo>
                  <a:pt x="59118" y="43116"/>
                </a:lnTo>
                <a:lnTo>
                  <a:pt x="59461" y="42062"/>
                </a:lnTo>
                <a:lnTo>
                  <a:pt x="60350" y="39433"/>
                </a:lnTo>
                <a:lnTo>
                  <a:pt x="60871" y="36804"/>
                </a:lnTo>
                <a:lnTo>
                  <a:pt x="60871" y="35750"/>
                </a:lnTo>
                <a:lnTo>
                  <a:pt x="60350" y="32600"/>
                </a:lnTo>
                <a:lnTo>
                  <a:pt x="59474" y="29972"/>
                </a:lnTo>
                <a:lnTo>
                  <a:pt x="59296" y="29438"/>
                </a:lnTo>
                <a:lnTo>
                  <a:pt x="58661" y="27863"/>
                </a:lnTo>
                <a:lnTo>
                  <a:pt x="58242" y="26822"/>
                </a:lnTo>
                <a:lnTo>
                  <a:pt x="57721" y="26289"/>
                </a:lnTo>
                <a:lnTo>
                  <a:pt x="57721" y="25768"/>
                </a:lnTo>
                <a:lnTo>
                  <a:pt x="55613" y="24193"/>
                </a:lnTo>
                <a:lnTo>
                  <a:pt x="54546" y="23126"/>
                </a:lnTo>
                <a:lnTo>
                  <a:pt x="83477" y="23126"/>
                </a:lnTo>
                <a:lnTo>
                  <a:pt x="80327" y="26276"/>
                </a:lnTo>
                <a:lnTo>
                  <a:pt x="80327" y="26809"/>
                </a:lnTo>
                <a:lnTo>
                  <a:pt x="79806" y="26809"/>
                </a:lnTo>
                <a:lnTo>
                  <a:pt x="77698" y="33121"/>
                </a:lnTo>
                <a:lnTo>
                  <a:pt x="77177" y="35750"/>
                </a:lnTo>
                <a:lnTo>
                  <a:pt x="77177" y="36791"/>
                </a:lnTo>
                <a:lnTo>
                  <a:pt x="77698" y="39954"/>
                </a:lnTo>
                <a:lnTo>
                  <a:pt x="78752" y="43103"/>
                </a:lnTo>
                <a:lnTo>
                  <a:pt x="79806" y="45732"/>
                </a:lnTo>
                <a:lnTo>
                  <a:pt x="80327" y="46253"/>
                </a:lnTo>
                <a:lnTo>
                  <a:pt x="80327" y="46786"/>
                </a:lnTo>
                <a:lnTo>
                  <a:pt x="80860" y="46786"/>
                </a:lnTo>
                <a:lnTo>
                  <a:pt x="82435" y="48882"/>
                </a:lnTo>
                <a:lnTo>
                  <a:pt x="84543" y="50469"/>
                </a:lnTo>
                <a:lnTo>
                  <a:pt x="84543" y="50990"/>
                </a:lnTo>
                <a:lnTo>
                  <a:pt x="85064" y="51511"/>
                </a:lnTo>
                <a:lnTo>
                  <a:pt x="85585" y="51511"/>
                </a:lnTo>
                <a:lnTo>
                  <a:pt x="91897" y="53619"/>
                </a:lnTo>
                <a:lnTo>
                  <a:pt x="94526" y="54140"/>
                </a:lnTo>
                <a:lnTo>
                  <a:pt x="95580" y="54140"/>
                </a:lnTo>
                <a:lnTo>
                  <a:pt x="98729" y="53619"/>
                </a:lnTo>
                <a:lnTo>
                  <a:pt x="101892" y="52565"/>
                </a:lnTo>
                <a:lnTo>
                  <a:pt x="104508" y="51511"/>
                </a:lnTo>
                <a:lnTo>
                  <a:pt x="105041" y="51511"/>
                </a:lnTo>
                <a:lnTo>
                  <a:pt x="105041" y="50990"/>
                </a:lnTo>
                <a:lnTo>
                  <a:pt x="105562" y="50469"/>
                </a:lnTo>
                <a:lnTo>
                  <a:pt x="107670" y="48882"/>
                </a:lnTo>
                <a:lnTo>
                  <a:pt x="109245" y="46786"/>
                </a:lnTo>
                <a:lnTo>
                  <a:pt x="109766" y="46786"/>
                </a:lnTo>
                <a:lnTo>
                  <a:pt x="109766" y="46253"/>
                </a:lnTo>
                <a:lnTo>
                  <a:pt x="110299" y="45732"/>
                </a:lnTo>
                <a:lnTo>
                  <a:pt x="110464" y="45212"/>
                </a:lnTo>
                <a:lnTo>
                  <a:pt x="111163" y="43103"/>
                </a:lnTo>
                <a:lnTo>
                  <a:pt x="111518" y="42049"/>
                </a:lnTo>
                <a:lnTo>
                  <a:pt x="112395" y="39420"/>
                </a:lnTo>
                <a:lnTo>
                  <a:pt x="112395" y="36791"/>
                </a:lnTo>
                <a:lnTo>
                  <a:pt x="112395" y="32588"/>
                </a:lnTo>
                <a:lnTo>
                  <a:pt x="111874" y="31013"/>
                </a:lnTo>
                <a:lnTo>
                  <a:pt x="111518" y="29959"/>
                </a:lnTo>
                <a:lnTo>
                  <a:pt x="111353" y="29438"/>
                </a:lnTo>
                <a:lnTo>
                  <a:pt x="110718" y="27863"/>
                </a:lnTo>
                <a:lnTo>
                  <a:pt x="110502" y="27330"/>
                </a:lnTo>
                <a:lnTo>
                  <a:pt x="110299" y="26809"/>
                </a:lnTo>
                <a:lnTo>
                  <a:pt x="109766" y="26809"/>
                </a:lnTo>
                <a:lnTo>
                  <a:pt x="109766" y="26276"/>
                </a:lnTo>
                <a:lnTo>
                  <a:pt x="109245" y="25755"/>
                </a:lnTo>
                <a:lnTo>
                  <a:pt x="106616" y="23126"/>
                </a:lnTo>
                <a:lnTo>
                  <a:pt x="135534" y="23126"/>
                </a:lnTo>
                <a:lnTo>
                  <a:pt x="134480" y="24180"/>
                </a:lnTo>
                <a:lnTo>
                  <a:pt x="132372" y="25755"/>
                </a:lnTo>
                <a:lnTo>
                  <a:pt x="132372" y="26276"/>
                </a:lnTo>
                <a:lnTo>
                  <a:pt x="131851" y="26809"/>
                </a:lnTo>
                <a:lnTo>
                  <a:pt x="130276" y="29959"/>
                </a:lnTo>
                <a:lnTo>
                  <a:pt x="129743" y="33121"/>
                </a:lnTo>
                <a:lnTo>
                  <a:pt x="129222" y="35750"/>
                </a:lnTo>
                <a:lnTo>
                  <a:pt x="129222" y="36791"/>
                </a:lnTo>
                <a:lnTo>
                  <a:pt x="129743" y="39954"/>
                </a:lnTo>
                <a:lnTo>
                  <a:pt x="130797" y="43103"/>
                </a:lnTo>
                <a:lnTo>
                  <a:pt x="131775" y="45567"/>
                </a:lnTo>
                <a:lnTo>
                  <a:pt x="131851" y="46253"/>
                </a:lnTo>
                <a:lnTo>
                  <a:pt x="134480" y="48882"/>
                </a:lnTo>
                <a:lnTo>
                  <a:pt x="136588" y="50469"/>
                </a:lnTo>
                <a:lnTo>
                  <a:pt x="136588" y="50990"/>
                </a:lnTo>
                <a:lnTo>
                  <a:pt x="137109" y="51511"/>
                </a:lnTo>
                <a:lnTo>
                  <a:pt x="137629" y="51511"/>
                </a:lnTo>
                <a:lnTo>
                  <a:pt x="140258" y="52565"/>
                </a:lnTo>
                <a:lnTo>
                  <a:pt x="145961" y="54673"/>
                </a:lnTo>
                <a:lnTo>
                  <a:pt x="147701" y="54673"/>
                </a:lnTo>
                <a:lnTo>
                  <a:pt x="153403" y="52565"/>
                </a:lnTo>
                <a:lnTo>
                  <a:pt x="156032" y="51511"/>
                </a:lnTo>
                <a:lnTo>
                  <a:pt x="156552" y="51511"/>
                </a:lnTo>
                <a:lnTo>
                  <a:pt x="161277" y="46786"/>
                </a:lnTo>
                <a:lnTo>
                  <a:pt x="161810" y="46253"/>
                </a:lnTo>
                <a:lnTo>
                  <a:pt x="161810" y="45732"/>
                </a:lnTo>
                <a:lnTo>
                  <a:pt x="162064" y="45212"/>
                </a:lnTo>
                <a:lnTo>
                  <a:pt x="163131" y="43103"/>
                </a:lnTo>
                <a:lnTo>
                  <a:pt x="163398" y="42583"/>
                </a:lnTo>
                <a:lnTo>
                  <a:pt x="163918" y="39420"/>
                </a:lnTo>
                <a:lnTo>
                  <a:pt x="164439" y="36791"/>
                </a:lnTo>
                <a:lnTo>
                  <a:pt x="157607" y="36791"/>
                </a:lnTo>
                <a:lnTo>
                  <a:pt x="157391" y="36791"/>
                </a:lnTo>
                <a:lnTo>
                  <a:pt x="148678" y="46786"/>
                </a:lnTo>
                <a:lnTo>
                  <a:pt x="144462" y="46786"/>
                </a:lnTo>
                <a:lnTo>
                  <a:pt x="142367" y="45732"/>
                </a:lnTo>
                <a:lnTo>
                  <a:pt x="140957" y="45389"/>
                </a:lnTo>
                <a:lnTo>
                  <a:pt x="140792" y="45212"/>
                </a:lnTo>
                <a:lnTo>
                  <a:pt x="138684" y="43103"/>
                </a:lnTo>
                <a:lnTo>
                  <a:pt x="137807" y="42240"/>
                </a:lnTo>
                <a:lnTo>
                  <a:pt x="137731" y="42049"/>
                </a:lnTo>
                <a:lnTo>
                  <a:pt x="137109" y="40474"/>
                </a:lnTo>
                <a:lnTo>
                  <a:pt x="136588" y="37846"/>
                </a:lnTo>
                <a:lnTo>
                  <a:pt x="136309" y="36791"/>
                </a:lnTo>
                <a:lnTo>
                  <a:pt x="136169" y="36220"/>
                </a:lnTo>
                <a:lnTo>
                  <a:pt x="136055" y="36791"/>
                </a:lnTo>
                <a:lnTo>
                  <a:pt x="136055" y="35750"/>
                </a:lnTo>
                <a:lnTo>
                  <a:pt x="136169" y="36220"/>
                </a:lnTo>
                <a:lnTo>
                  <a:pt x="136258" y="35750"/>
                </a:lnTo>
                <a:lnTo>
                  <a:pt x="136588" y="34163"/>
                </a:lnTo>
                <a:lnTo>
                  <a:pt x="137109" y="32067"/>
                </a:lnTo>
                <a:lnTo>
                  <a:pt x="137629" y="31013"/>
                </a:lnTo>
                <a:lnTo>
                  <a:pt x="138417" y="29959"/>
                </a:lnTo>
                <a:lnTo>
                  <a:pt x="139204" y="28905"/>
                </a:lnTo>
                <a:lnTo>
                  <a:pt x="140589" y="27863"/>
                </a:lnTo>
                <a:lnTo>
                  <a:pt x="140982" y="27571"/>
                </a:lnTo>
                <a:lnTo>
                  <a:pt x="141579" y="27330"/>
                </a:lnTo>
                <a:lnTo>
                  <a:pt x="141287" y="27343"/>
                </a:lnTo>
                <a:lnTo>
                  <a:pt x="141579" y="27330"/>
                </a:lnTo>
                <a:lnTo>
                  <a:pt x="142887" y="26809"/>
                </a:lnTo>
                <a:lnTo>
                  <a:pt x="143941" y="26555"/>
                </a:lnTo>
                <a:lnTo>
                  <a:pt x="143941" y="37858"/>
                </a:lnTo>
                <a:lnTo>
                  <a:pt x="145516" y="39433"/>
                </a:lnTo>
                <a:lnTo>
                  <a:pt x="149720" y="39433"/>
                </a:lnTo>
                <a:lnTo>
                  <a:pt x="151295" y="37858"/>
                </a:lnTo>
                <a:lnTo>
                  <a:pt x="151295" y="26809"/>
                </a:lnTo>
                <a:lnTo>
                  <a:pt x="152361" y="27343"/>
                </a:lnTo>
                <a:lnTo>
                  <a:pt x="154457" y="28905"/>
                </a:lnTo>
                <a:lnTo>
                  <a:pt x="155803" y="30721"/>
                </a:lnTo>
                <a:lnTo>
                  <a:pt x="155917" y="31013"/>
                </a:lnTo>
                <a:lnTo>
                  <a:pt x="156552" y="32588"/>
                </a:lnTo>
                <a:lnTo>
                  <a:pt x="157480" y="36334"/>
                </a:lnTo>
                <a:lnTo>
                  <a:pt x="157607" y="35750"/>
                </a:lnTo>
                <a:lnTo>
                  <a:pt x="157607" y="36334"/>
                </a:lnTo>
                <a:lnTo>
                  <a:pt x="164439" y="36334"/>
                </a:lnTo>
                <a:lnTo>
                  <a:pt x="164439" y="35750"/>
                </a:lnTo>
                <a:lnTo>
                  <a:pt x="163918" y="32588"/>
                </a:lnTo>
                <a:lnTo>
                  <a:pt x="163029" y="29959"/>
                </a:lnTo>
                <a:lnTo>
                  <a:pt x="162864" y="29438"/>
                </a:lnTo>
                <a:lnTo>
                  <a:pt x="162229" y="27863"/>
                </a:lnTo>
                <a:lnTo>
                  <a:pt x="162013" y="27330"/>
                </a:lnTo>
                <a:lnTo>
                  <a:pt x="161810" y="26809"/>
                </a:lnTo>
                <a:lnTo>
                  <a:pt x="161290" y="26276"/>
                </a:lnTo>
                <a:lnTo>
                  <a:pt x="161290" y="25755"/>
                </a:lnTo>
                <a:lnTo>
                  <a:pt x="159181" y="24180"/>
                </a:lnTo>
                <a:lnTo>
                  <a:pt x="158394" y="23126"/>
                </a:lnTo>
                <a:lnTo>
                  <a:pt x="187058" y="23126"/>
                </a:lnTo>
                <a:lnTo>
                  <a:pt x="183896" y="26289"/>
                </a:lnTo>
                <a:lnTo>
                  <a:pt x="183896" y="26822"/>
                </a:lnTo>
                <a:lnTo>
                  <a:pt x="183362" y="26822"/>
                </a:lnTo>
                <a:lnTo>
                  <a:pt x="181267" y="33121"/>
                </a:lnTo>
                <a:lnTo>
                  <a:pt x="181267" y="35750"/>
                </a:lnTo>
                <a:lnTo>
                  <a:pt x="180733" y="36283"/>
                </a:lnTo>
                <a:lnTo>
                  <a:pt x="180733" y="36804"/>
                </a:lnTo>
                <a:lnTo>
                  <a:pt x="181267" y="36804"/>
                </a:lnTo>
                <a:lnTo>
                  <a:pt x="181267" y="39954"/>
                </a:lnTo>
                <a:lnTo>
                  <a:pt x="182308" y="43116"/>
                </a:lnTo>
                <a:lnTo>
                  <a:pt x="183362" y="45745"/>
                </a:lnTo>
                <a:lnTo>
                  <a:pt x="183896" y="46266"/>
                </a:lnTo>
                <a:lnTo>
                  <a:pt x="183896" y="46786"/>
                </a:lnTo>
                <a:lnTo>
                  <a:pt x="184416" y="46786"/>
                </a:lnTo>
                <a:lnTo>
                  <a:pt x="185991" y="48895"/>
                </a:lnTo>
                <a:lnTo>
                  <a:pt x="188099" y="50469"/>
                </a:lnTo>
                <a:lnTo>
                  <a:pt x="188620" y="51003"/>
                </a:lnTo>
                <a:lnTo>
                  <a:pt x="188620" y="51523"/>
                </a:lnTo>
                <a:lnTo>
                  <a:pt x="189153" y="51523"/>
                </a:lnTo>
                <a:lnTo>
                  <a:pt x="195453" y="53632"/>
                </a:lnTo>
                <a:lnTo>
                  <a:pt x="198081" y="54152"/>
                </a:lnTo>
                <a:lnTo>
                  <a:pt x="199136" y="54152"/>
                </a:lnTo>
                <a:lnTo>
                  <a:pt x="202285" y="53632"/>
                </a:lnTo>
                <a:lnTo>
                  <a:pt x="205447" y="52578"/>
                </a:lnTo>
                <a:lnTo>
                  <a:pt x="208076" y="51523"/>
                </a:lnTo>
                <a:lnTo>
                  <a:pt x="208597" y="51523"/>
                </a:lnTo>
                <a:lnTo>
                  <a:pt x="208597" y="51003"/>
                </a:lnTo>
                <a:lnTo>
                  <a:pt x="209118" y="50469"/>
                </a:lnTo>
                <a:lnTo>
                  <a:pt x="211226" y="48895"/>
                </a:lnTo>
                <a:lnTo>
                  <a:pt x="212801" y="46786"/>
                </a:lnTo>
                <a:lnTo>
                  <a:pt x="213334" y="46786"/>
                </a:lnTo>
                <a:lnTo>
                  <a:pt x="213334" y="46266"/>
                </a:lnTo>
                <a:lnTo>
                  <a:pt x="213855" y="45745"/>
                </a:lnTo>
                <a:lnTo>
                  <a:pt x="214033" y="45212"/>
                </a:lnTo>
                <a:lnTo>
                  <a:pt x="214731" y="43116"/>
                </a:lnTo>
                <a:lnTo>
                  <a:pt x="215074" y="42062"/>
                </a:lnTo>
                <a:lnTo>
                  <a:pt x="215963" y="39433"/>
                </a:lnTo>
                <a:lnTo>
                  <a:pt x="216484" y="36804"/>
                </a:lnTo>
                <a:lnTo>
                  <a:pt x="216484" y="35750"/>
                </a:lnTo>
                <a:lnTo>
                  <a:pt x="215963" y="32600"/>
                </a:lnTo>
                <a:lnTo>
                  <a:pt x="215430" y="31026"/>
                </a:lnTo>
                <a:lnTo>
                  <a:pt x="214909" y="29438"/>
                </a:lnTo>
                <a:lnTo>
                  <a:pt x="214274" y="27863"/>
                </a:lnTo>
                <a:lnTo>
                  <a:pt x="214058" y="27343"/>
                </a:lnTo>
                <a:lnTo>
                  <a:pt x="213855" y="26822"/>
                </a:lnTo>
                <a:lnTo>
                  <a:pt x="213334" y="26822"/>
                </a:lnTo>
                <a:lnTo>
                  <a:pt x="213334" y="26289"/>
                </a:lnTo>
                <a:lnTo>
                  <a:pt x="212801" y="25768"/>
                </a:lnTo>
                <a:lnTo>
                  <a:pt x="210159" y="23126"/>
                </a:lnTo>
                <a:lnTo>
                  <a:pt x="226999" y="23126"/>
                </a:lnTo>
                <a:lnTo>
                  <a:pt x="229108" y="23647"/>
                </a:lnTo>
                <a:lnTo>
                  <a:pt x="228574" y="23126"/>
                </a:lnTo>
                <a:lnTo>
                  <a:pt x="231203" y="24180"/>
                </a:lnTo>
                <a:lnTo>
                  <a:pt x="232778" y="24574"/>
                </a:lnTo>
                <a:lnTo>
                  <a:pt x="233921" y="25438"/>
                </a:lnTo>
                <a:lnTo>
                  <a:pt x="234886" y="27330"/>
                </a:lnTo>
                <a:lnTo>
                  <a:pt x="235407" y="28384"/>
                </a:lnTo>
                <a:lnTo>
                  <a:pt x="235940" y="30480"/>
                </a:lnTo>
                <a:lnTo>
                  <a:pt x="235940" y="29959"/>
                </a:lnTo>
                <a:lnTo>
                  <a:pt x="236461" y="32588"/>
                </a:lnTo>
                <a:lnTo>
                  <a:pt x="236461" y="18923"/>
                </a:lnTo>
                <a:lnTo>
                  <a:pt x="236461" y="18389"/>
                </a:lnTo>
                <a:lnTo>
                  <a:pt x="235407" y="18389"/>
                </a:lnTo>
                <a:lnTo>
                  <a:pt x="233311" y="17348"/>
                </a:lnTo>
                <a:lnTo>
                  <a:pt x="231203" y="16814"/>
                </a:lnTo>
                <a:lnTo>
                  <a:pt x="230682" y="16814"/>
                </a:lnTo>
                <a:lnTo>
                  <a:pt x="230682" y="16294"/>
                </a:lnTo>
                <a:lnTo>
                  <a:pt x="209118" y="16294"/>
                </a:lnTo>
                <a:lnTo>
                  <a:pt x="209118" y="34696"/>
                </a:lnTo>
                <a:lnTo>
                  <a:pt x="209118" y="35750"/>
                </a:lnTo>
                <a:lnTo>
                  <a:pt x="208076" y="41008"/>
                </a:lnTo>
                <a:lnTo>
                  <a:pt x="207225" y="42697"/>
                </a:lnTo>
                <a:lnTo>
                  <a:pt x="205968" y="43637"/>
                </a:lnTo>
                <a:lnTo>
                  <a:pt x="204508" y="45593"/>
                </a:lnTo>
                <a:lnTo>
                  <a:pt x="202819" y="46266"/>
                </a:lnTo>
                <a:lnTo>
                  <a:pt x="200190" y="46786"/>
                </a:lnTo>
                <a:lnTo>
                  <a:pt x="196507" y="46786"/>
                </a:lnTo>
                <a:lnTo>
                  <a:pt x="194398" y="45745"/>
                </a:lnTo>
                <a:lnTo>
                  <a:pt x="193001" y="45389"/>
                </a:lnTo>
                <a:lnTo>
                  <a:pt x="192824" y="45212"/>
                </a:lnTo>
                <a:lnTo>
                  <a:pt x="191249" y="43637"/>
                </a:lnTo>
                <a:lnTo>
                  <a:pt x="190550" y="43116"/>
                </a:lnTo>
                <a:lnTo>
                  <a:pt x="190030" y="42735"/>
                </a:lnTo>
                <a:lnTo>
                  <a:pt x="189776" y="42062"/>
                </a:lnTo>
                <a:lnTo>
                  <a:pt x="189153" y="40487"/>
                </a:lnTo>
                <a:lnTo>
                  <a:pt x="188099" y="38379"/>
                </a:lnTo>
                <a:lnTo>
                  <a:pt x="188099" y="36804"/>
                </a:lnTo>
                <a:lnTo>
                  <a:pt x="195986" y="26568"/>
                </a:lnTo>
                <a:lnTo>
                  <a:pt x="195986" y="37858"/>
                </a:lnTo>
                <a:lnTo>
                  <a:pt x="197561" y="39433"/>
                </a:lnTo>
                <a:lnTo>
                  <a:pt x="201244" y="39433"/>
                </a:lnTo>
                <a:lnTo>
                  <a:pt x="202819" y="37858"/>
                </a:lnTo>
                <a:lnTo>
                  <a:pt x="202819" y="26822"/>
                </a:lnTo>
                <a:lnTo>
                  <a:pt x="204558" y="27520"/>
                </a:lnTo>
                <a:lnTo>
                  <a:pt x="207022" y="29984"/>
                </a:lnTo>
                <a:lnTo>
                  <a:pt x="208597" y="32600"/>
                </a:lnTo>
                <a:lnTo>
                  <a:pt x="209118" y="34696"/>
                </a:lnTo>
                <a:lnTo>
                  <a:pt x="209118" y="16294"/>
                </a:lnTo>
                <a:lnTo>
                  <a:pt x="202819" y="16294"/>
                </a:lnTo>
                <a:lnTo>
                  <a:pt x="202819" y="1574"/>
                </a:lnTo>
                <a:lnTo>
                  <a:pt x="201244" y="0"/>
                </a:lnTo>
                <a:lnTo>
                  <a:pt x="197561" y="0"/>
                </a:lnTo>
                <a:lnTo>
                  <a:pt x="195986" y="1574"/>
                </a:lnTo>
                <a:lnTo>
                  <a:pt x="195986" y="16294"/>
                </a:lnTo>
                <a:lnTo>
                  <a:pt x="151295" y="16294"/>
                </a:lnTo>
                <a:lnTo>
                  <a:pt x="151295" y="1574"/>
                </a:lnTo>
                <a:lnTo>
                  <a:pt x="149720" y="0"/>
                </a:lnTo>
                <a:lnTo>
                  <a:pt x="145516" y="0"/>
                </a:lnTo>
                <a:lnTo>
                  <a:pt x="143941" y="1574"/>
                </a:lnTo>
                <a:lnTo>
                  <a:pt x="143941" y="16294"/>
                </a:lnTo>
                <a:lnTo>
                  <a:pt x="105562" y="16294"/>
                </a:lnTo>
                <a:lnTo>
                  <a:pt x="105562" y="34696"/>
                </a:lnTo>
                <a:lnTo>
                  <a:pt x="105562" y="35750"/>
                </a:lnTo>
                <a:lnTo>
                  <a:pt x="104508" y="41008"/>
                </a:lnTo>
                <a:lnTo>
                  <a:pt x="103670" y="42684"/>
                </a:lnTo>
                <a:lnTo>
                  <a:pt x="102412" y="43637"/>
                </a:lnTo>
                <a:lnTo>
                  <a:pt x="100469" y="45567"/>
                </a:lnTo>
                <a:lnTo>
                  <a:pt x="98729" y="46253"/>
                </a:lnTo>
                <a:lnTo>
                  <a:pt x="96634" y="46786"/>
                </a:lnTo>
                <a:lnTo>
                  <a:pt x="92951" y="46786"/>
                </a:lnTo>
                <a:lnTo>
                  <a:pt x="90843" y="45732"/>
                </a:lnTo>
                <a:lnTo>
                  <a:pt x="88988" y="45377"/>
                </a:lnTo>
                <a:lnTo>
                  <a:pt x="88874" y="45212"/>
                </a:lnTo>
                <a:lnTo>
                  <a:pt x="87693" y="43637"/>
                </a:lnTo>
                <a:lnTo>
                  <a:pt x="86982" y="43103"/>
                </a:lnTo>
                <a:lnTo>
                  <a:pt x="86347" y="42633"/>
                </a:lnTo>
                <a:lnTo>
                  <a:pt x="86004" y="42049"/>
                </a:lnTo>
                <a:lnTo>
                  <a:pt x="85064" y="40474"/>
                </a:lnTo>
                <a:lnTo>
                  <a:pt x="84543" y="37846"/>
                </a:lnTo>
                <a:lnTo>
                  <a:pt x="84543" y="34163"/>
                </a:lnTo>
                <a:lnTo>
                  <a:pt x="86106" y="31013"/>
                </a:lnTo>
                <a:lnTo>
                  <a:pt x="86639" y="29959"/>
                </a:lnTo>
                <a:lnTo>
                  <a:pt x="88734" y="27863"/>
                </a:lnTo>
                <a:lnTo>
                  <a:pt x="89077" y="27520"/>
                </a:lnTo>
                <a:lnTo>
                  <a:pt x="89535" y="27330"/>
                </a:lnTo>
                <a:lnTo>
                  <a:pt x="89255" y="27343"/>
                </a:lnTo>
                <a:lnTo>
                  <a:pt x="89535" y="27330"/>
                </a:lnTo>
                <a:lnTo>
                  <a:pt x="90843" y="26809"/>
                </a:lnTo>
                <a:lnTo>
                  <a:pt x="92417" y="26492"/>
                </a:lnTo>
                <a:lnTo>
                  <a:pt x="92417" y="37858"/>
                </a:lnTo>
                <a:lnTo>
                  <a:pt x="93992" y="39433"/>
                </a:lnTo>
                <a:lnTo>
                  <a:pt x="97675" y="39433"/>
                </a:lnTo>
                <a:lnTo>
                  <a:pt x="99250" y="37858"/>
                </a:lnTo>
                <a:lnTo>
                  <a:pt x="99250" y="26809"/>
                </a:lnTo>
                <a:lnTo>
                  <a:pt x="100317" y="27343"/>
                </a:lnTo>
                <a:lnTo>
                  <a:pt x="102412" y="28905"/>
                </a:lnTo>
                <a:lnTo>
                  <a:pt x="103466" y="29972"/>
                </a:lnTo>
                <a:lnTo>
                  <a:pt x="104508" y="32588"/>
                </a:lnTo>
                <a:lnTo>
                  <a:pt x="105562" y="34696"/>
                </a:lnTo>
                <a:lnTo>
                  <a:pt x="105562" y="16294"/>
                </a:lnTo>
                <a:lnTo>
                  <a:pt x="99250" y="16294"/>
                </a:lnTo>
                <a:lnTo>
                  <a:pt x="99250" y="1574"/>
                </a:lnTo>
                <a:lnTo>
                  <a:pt x="97675" y="0"/>
                </a:lnTo>
                <a:lnTo>
                  <a:pt x="93992" y="0"/>
                </a:lnTo>
                <a:lnTo>
                  <a:pt x="92417" y="1574"/>
                </a:lnTo>
                <a:lnTo>
                  <a:pt x="92417" y="16294"/>
                </a:lnTo>
                <a:lnTo>
                  <a:pt x="53517" y="16294"/>
                </a:lnTo>
                <a:lnTo>
                  <a:pt x="53517" y="34696"/>
                </a:lnTo>
                <a:lnTo>
                  <a:pt x="53517" y="38379"/>
                </a:lnTo>
                <a:lnTo>
                  <a:pt x="52463" y="41008"/>
                </a:lnTo>
                <a:lnTo>
                  <a:pt x="52133" y="42303"/>
                </a:lnTo>
                <a:lnTo>
                  <a:pt x="50368" y="43637"/>
                </a:lnTo>
                <a:lnTo>
                  <a:pt x="48895" y="45593"/>
                </a:lnTo>
                <a:lnTo>
                  <a:pt x="47205" y="46266"/>
                </a:lnTo>
                <a:lnTo>
                  <a:pt x="45110" y="46786"/>
                </a:lnTo>
                <a:lnTo>
                  <a:pt x="40894" y="46786"/>
                </a:lnTo>
                <a:lnTo>
                  <a:pt x="38798" y="45745"/>
                </a:lnTo>
                <a:lnTo>
                  <a:pt x="37376" y="45389"/>
                </a:lnTo>
                <a:lnTo>
                  <a:pt x="37211" y="45212"/>
                </a:lnTo>
                <a:lnTo>
                  <a:pt x="35115" y="43116"/>
                </a:lnTo>
                <a:lnTo>
                  <a:pt x="34239" y="42252"/>
                </a:lnTo>
                <a:lnTo>
                  <a:pt x="34163" y="42062"/>
                </a:lnTo>
                <a:lnTo>
                  <a:pt x="33540" y="40487"/>
                </a:lnTo>
                <a:lnTo>
                  <a:pt x="33020" y="38379"/>
                </a:lnTo>
                <a:lnTo>
                  <a:pt x="32689" y="36804"/>
                </a:lnTo>
                <a:lnTo>
                  <a:pt x="32588" y="36283"/>
                </a:lnTo>
                <a:lnTo>
                  <a:pt x="32486" y="36804"/>
                </a:lnTo>
                <a:lnTo>
                  <a:pt x="32486" y="35750"/>
                </a:lnTo>
                <a:lnTo>
                  <a:pt x="32588" y="36283"/>
                </a:lnTo>
                <a:lnTo>
                  <a:pt x="32689" y="35750"/>
                </a:lnTo>
                <a:lnTo>
                  <a:pt x="40373" y="26568"/>
                </a:lnTo>
                <a:lnTo>
                  <a:pt x="40373" y="37858"/>
                </a:lnTo>
                <a:lnTo>
                  <a:pt x="41960" y="39433"/>
                </a:lnTo>
                <a:lnTo>
                  <a:pt x="45631" y="39433"/>
                </a:lnTo>
                <a:lnTo>
                  <a:pt x="47739" y="37858"/>
                </a:lnTo>
                <a:lnTo>
                  <a:pt x="47739" y="26822"/>
                </a:lnTo>
                <a:lnTo>
                  <a:pt x="48780" y="27343"/>
                </a:lnTo>
                <a:lnTo>
                  <a:pt x="52298" y="30873"/>
                </a:lnTo>
                <a:lnTo>
                  <a:pt x="52362" y="31026"/>
                </a:lnTo>
                <a:lnTo>
                  <a:pt x="52997" y="32600"/>
                </a:lnTo>
                <a:lnTo>
                  <a:pt x="53517" y="34696"/>
                </a:lnTo>
                <a:lnTo>
                  <a:pt x="53517" y="16294"/>
                </a:lnTo>
                <a:lnTo>
                  <a:pt x="47739" y="16294"/>
                </a:lnTo>
                <a:lnTo>
                  <a:pt x="47739" y="1574"/>
                </a:lnTo>
                <a:lnTo>
                  <a:pt x="45631" y="0"/>
                </a:lnTo>
                <a:lnTo>
                  <a:pt x="41960" y="0"/>
                </a:lnTo>
                <a:lnTo>
                  <a:pt x="40373" y="1574"/>
                </a:lnTo>
                <a:lnTo>
                  <a:pt x="40373" y="16294"/>
                </a:lnTo>
                <a:lnTo>
                  <a:pt x="12509" y="16294"/>
                </a:lnTo>
                <a:lnTo>
                  <a:pt x="12509" y="16814"/>
                </a:lnTo>
                <a:lnTo>
                  <a:pt x="9880" y="17348"/>
                </a:lnTo>
                <a:lnTo>
                  <a:pt x="7785" y="18389"/>
                </a:lnTo>
                <a:lnTo>
                  <a:pt x="7251" y="18389"/>
                </a:lnTo>
                <a:lnTo>
                  <a:pt x="6731" y="18923"/>
                </a:lnTo>
                <a:lnTo>
                  <a:pt x="4622" y="20497"/>
                </a:lnTo>
                <a:lnTo>
                  <a:pt x="2527" y="22606"/>
                </a:lnTo>
                <a:lnTo>
                  <a:pt x="2527" y="23126"/>
                </a:lnTo>
                <a:lnTo>
                  <a:pt x="1993" y="23647"/>
                </a:lnTo>
                <a:lnTo>
                  <a:pt x="1473" y="26276"/>
                </a:lnTo>
                <a:lnTo>
                  <a:pt x="419" y="28384"/>
                </a:lnTo>
                <a:lnTo>
                  <a:pt x="419" y="28905"/>
                </a:lnTo>
                <a:lnTo>
                  <a:pt x="25" y="30480"/>
                </a:lnTo>
                <a:lnTo>
                  <a:pt x="0" y="298069"/>
                </a:lnTo>
                <a:lnTo>
                  <a:pt x="419" y="300177"/>
                </a:lnTo>
                <a:lnTo>
                  <a:pt x="419" y="300697"/>
                </a:lnTo>
                <a:lnTo>
                  <a:pt x="1473" y="302818"/>
                </a:lnTo>
                <a:lnTo>
                  <a:pt x="1993" y="304901"/>
                </a:lnTo>
                <a:lnTo>
                  <a:pt x="1993" y="305435"/>
                </a:lnTo>
                <a:lnTo>
                  <a:pt x="2527" y="305955"/>
                </a:lnTo>
                <a:lnTo>
                  <a:pt x="4102" y="308063"/>
                </a:lnTo>
                <a:lnTo>
                  <a:pt x="4622" y="308063"/>
                </a:lnTo>
                <a:lnTo>
                  <a:pt x="4622" y="308584"/>
                </a:lnTo>
                <a:lnTo>
                  <a:pt x="6731" y="310159"/>
                </a:lnTo>
                <a:lnTo>
                  <a:pt x="7251" y="310159"/>
                </a:lnTo>
                <a:lnTo>
                  <a:pt x="7251" y="310680"/>
                </a:lnTo>
                <a:lnTo>
                  <a:pt x="7785" y="310680"/>
                </a:lnTo>
                <a:lnTo>
                  <a:pt x="9880" y="311213"/>
                </a:lnTo>
                <a:lnTo>
                  <a:pt x="12509" y="312267"/>
                </a:lnTo>
                <a:lnTo>
                  <a:pt x="13042" y="312267"/>
                </a:lnTo>
                <a:lnTo>
                  <a:pt x="15138" y="312788"/>
                </a:lnTo>
                <a:lnTo>
                  <a:pt x="228053" y="312788"/>
                </a:lnTo>
                <a:lnTo>
                  <a:pt x="230682" y="312267"/>
                </a:lnTo>
                <a:lnTo>
                  <a:pt x="231203" y="312267"/>
                </a:lnTo>
                <a:lnTo>
                  <a:pt x="233311" y="311213"/>
                </a:lnTo>
                <a:lnTo>
                  <a:pt x="235407" y="310680"/>
                </a:lnTo>
                <a:lnTo>
                  <a:pt x="235940" y="310680"/>
                </a:lnTo>
                <a:lnTo>
                  <a:pt x="236461" y="310159"/>
                </a:lnTo>
                <a:lnTo>
                  <a:pt x="238569" y="308584"/>
                </a:lnTo>
                <a:lnTo>
                  <a:pt x="239090" y="308063"/>
                </a:lnTo>
                <a:lnTo>
                  <a:pt x="240665" y="305955"/>
                </a:lnTo>
                <a:lnTo>
                  <a:pt x="241198" y="305435"/>
                </a:lnTo>
                <a:lnTo>
                  <a:pt x="241198" y="304901"/>
                </a:lnTo>
                <a:lnTo>
                  <a:pt x="242239" y="302806"/>
                </a:lnTo>
                <a:lnTo>
                  <a:pt x="242773" y="300697"/>
                </a:lnTo>
                <a:lnTo>
                  <a:pt x="242773" y="300177"/>
                </a:lnTo>
                <a:lnTo>
                  <a:pt x="243179" y="298069"/>
                </a:lnTo>
                <a:lnTo>
                  <a:pt x="243293" y="297014"/>
                </a:lnTo>
                <a:lnTo>
                  <a:pt x="243293" y="32067"/>
                </a:lnTo>
                <a:lnTo>
                  <a:pt x="243293" y="31013"/>
                </a:lnTo>
                <a:close/>
              </a:path>
              <a:path w="262255" h="340359">
                <a:moveTo>
                  <a:pt x="262229" y="51511"/>
                </a:moveTo>
                <a:lnTo>
                  <a:pt x="261696" y="49936"/>
                </a:lnTo>
                <a:lnTo>
                  <a:pt x="261696" y="48361"/>
                </a:lnTo>
                <a:lnTo>
                  <a:pt x="261175" y="47840"/>
                </a:lnTo>
                <a:lnTo>
                  <a:pt x="261175" y="47307"/>
                </a:lnTo>
                <a:lnTo>
                  <a:pt x="258546" y="44678"/>
                </a:lnTo>
                <a:lnTo>
                  <a:pt x="257492" y="44678"/>
                </a:lnTo>
                <a:lnTo>
                  <a:pt x="255397" y="44157"/>
                </a:lnTo>
                <a:lnTo>
                  <a:pt x="254863" y="44157"/>
                </a:lnTo>
                <a:lnTo>
                  <a:pt x="250659" y="43624"/>
                </a:lnTo>
                <a:lnTo>
                  <a:pt x="249085" y="43103"/>
                </a:lnTo>
                <a:lnTo>
                  <a:pt x="246976" y="44678"/>
                </a:lnTo>
                <a:lnTo>
                  <a:pt x="246976" y="48882"/>
                </a:lnTo>
                <a:lnTo>
                  <a:pt x="248031" y="50469"/>
                </a:lnTo>
                <a:lnTo>
                  <a:pt x="250139" y="50469"/>
                </a:lnTo>
                <a:lnTo>
                  <a:pt x="254342" y="50990"/>
                </a:lnTo>
                <a:lnTo>
                  <a:pt x="254863" y="50990"/>
                </a:lnTo>
                <a:lnTo>
                  <a:pt x="255384" y="53086"/>
                </a:lnTo>
                <a:lnTo>
                  <a:pt x="255282" y="320675"/>
                </a:lnTo>
                <a:lnTo>
                  <a:pt x="254863" y="324878"/>
                </a:lnTo>
                <a:lnTo>
                  <a:pt x="254342" y="328041"/>
                </a:lnTo>
                <a:lnTo>
                  <a:pt x="254863" y="327507"/>
                </a:lnTo>
                <a:lnTo>
                  <a:pt x="253809" y="330136"/>
                </a:lnTo>
                <a:lnTo>
                  <a:pt x="254342" y="329615"/>
                </a:lnTo>
                <a:lnTo>
                  <a:pt x="252768" y="331711"/>
                </a:lnTo>
                <a:lnTo>
                  <a:pt x="251714" y="332765"/>
                </a:lnTo>
                <a:lnTo>
                  <a:pt x="252768" y="332244"/>
                </a:lnTo>
                <a:lnTo>
                  <a:pt x="251180" y="333286"/>
                </a:lnTo>
                <a:lnTo>
                  <a:pt x="251714" y="332765"/>
                </a:lnTo>
                <a:lnTo>
                  <a:pt x="250659" y="333286"/>
                </a:lnTo>
                <a:lnTo>
                  <a:pt x="37223" y="333286"/>
                </a:lnTo>
                <a:lnTo>
                  <a:pt x="35128" y="332765"/>
                </a:lnTo>
                <a:lnTo>
                  <a:pt x="33540" y="331711"/>
                </a:lnTo>
                <a:lnTo>
                  <a:pt x="31965" y="331190"/>
                </a:lnTo>
                <a:lnTo>
                  <a:pt x="32499" y="331711"/>
                </a:lnTo>
                <a:lnTo>
                  <a:pt x="31711" y="331190"/>
                </a:lnTo>
                <a:lnTo>
                  <a:pt x="30911" y="330657"/>
                </a:lnTo>
                <a:lnTo>
                  <a:pt x="30391" y="330136"/>
                </a:lnTo>
                <a:lnTo>
                  <a:pt x="28702" y="325932"/>
                </a:lnTo>
                <a:lnTo>
                  <a:pt x="28282" y="324878"/>
                </a:lnTo>
                <a:lnTo>
                  <a:pt x="28282" y="325932"/>
                </a:lnTo>
                <a:lnTo>
                  <a:pt x="27762" y="323303"/>
                </a:lnTo>
                <a:lnTo>
                  <a:pt x="27762" y="320675"/>
                </a:lnTo>
                <a:lnTo>
                  <a:pt x="27241" y="319100"/>
                </a:lnTo>
                <a:lnTo>
                  <a:pt x="25654" y="317525"/>
                </a:lnTo>
                <a:lnTo>
                  <a:pt x="23558" y="318046"/>
                </a:lnTo>
                <a:lnTo>
                  <a:pt x="21450" y="318046"/>
                </a:lnTo>
                <a:lnTo>
                  <a:pt x="20396" y="320154"/>
                </a:lnTo>
                <a:lnTo>
                  <a:pt x="20396" y="322249"/>
                </a:lnTo>
                <a:lnTo>
                  <a:pt x="20929" y="324358"/>
                </a:lnTo>
                <a:lnTo>
                  <a:pt x="21450" y="326986"/>
                </a:lnTo>
                <a:lnTo>
                  <a:pt x="21450" y="328041"/>
                </a:lnTo>
                <a:lnTo>
                  <a:pt x="24612" y="333286"/>
                </a:lnTo>
                <a:lnTo>
                  <a:pt x="25654" y="335394"/>
                </a:lnTo>
                <a:lnTo>
                  <a:pt x="26187" y="335394"/>
                </a:lnTo>
                <a:lnTo>
                  <a:pt x="26187" y="335915"/>
                </a:lnTo>
                <a:lnTo>
                  <a:pt x="26708" y="335915"/>
                </a:lnTo>
                <a:lnTo>
                  <a:pt x="28282" y="337502"/>
                </a:lnTo>
                <a:lnTo>
                  <a:pt x="28816" y="337502"/>
                </a:lnTo>
                <a:lnTo>
                  <a:pt x="30391" y="338543"/>
                </a:lnTo>
                <a:lnTo>
                  <a:pt x="32499" y="339077"/>
                </a:lnTo>
                <a:lnTo>
                  <a:pt x="34594" y="340131"/>
                </a:lnTo>
                <a:lnTo>
                  <a:pt x="252768" y="340131"/>
                </a:lnTo>
                <a:lnTo>
                  <a:pt x="253809" y="339598"/>
                </a:lnTo>
                <a:lnTo>
                  <a:pt x="254342" y="339598"/>
                </a:lnTo>
                <a:lnTo>
                  <a:pt x="256438" y="338023"/>
                </a:lnTo>
                <a:lnTo>
                  <a:pt x="256971" y="338023"/>
                </a:lnTo>
                <a:lnTo>
                  <a:pt x="256971" y="337502"/>
                </a:lnTo>
                <a:lnTo>
                  <a:pt x="257492" y="337502"/>
                </a:lnTo>
                <a:lnTo>
                  <a:pt x="259067" y="335394"/>
                </a:lnTo>
                <a:lnTo>
                  <a:pt x="259067" y="334873"/>
                </a:lnTo>
                <a:lnTo>
                  <a:pt x="259600" y="334873"/>
                </a:lnTo>
                <a:lnTo>
                  <a:pt x="260388" y="333286"/>
                </a:lnTo>
                <a:lnTo>
                  <a:pt x="260654" y="332765"/>
                </a:lnTo>
                <a:lnTo>
                  <a:pt x="260654" y="332244"/>
                </a:lnTo>
                <a:lnTo>
                  <a:pt x="260654" y="331711"/>
                </a:lnTo>
                <a:lnTo>
                  <a:pt x="260858" y="331190"/>
                </a:lnTo>
                <a:lnTo>
                  <a:pt x="261480" y="329615"/>
                </a:lnTo>
                <a:lnTo>
                  <a:pt x="261696" y="329082"/>
                </a:lnTo>
                <a:lnTo>
                  <a:pt x="261797" y="328041"/>
                </a:lnTo>
                <a:lnTo>
                  <a:pt x="261899" y="327507"/>
                </a:lnTo>
                <a:lnTo>
                  <a:pt x="262229" y="325932"/>
                </a:lnTo>
                <a:lnTo>
                  <a:pt x="262229" y="52565"/>
                </a:lnTo>
                <a:lnTo>
                  <a:pt x="262229" y="515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564398" y="9574948"/>
            <a:ext cx="5067300" cy="259079"/>
          </a:xfrm>
          <a:prstGeom prst="rect">
            <a:avLst/>
          </a:prstGeom>
          <a:solidFill>
            <a:srgbClr val="FFCD00"/>
          </a:solidFill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1550" b="0" spc="35" dirty="0">
                <a:latin typeface="Noto Sans CJK JP Medium"/>
                <a:cs typeface="Noto Sans CJK JP Medium"/>
              </a:rPr>
              <a:t>請首次登入，務必完成修改密碼才可以執行其它功能哦！</a:t>
            </a:r>
            <a:endParaRPr sz="1550">
              <a:latin typeface="Noto Sans CJK JP Medium"/>
              <a:cs typeface="Noto Sans CJK JP Medium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68133" y="7269213"/>
            <a:ext cx="5732983" cy="19703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336" y="5346827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0"/>
                </a:moveTo>
                <a:lnTo>
                  <a:pt x="7504366" y="0"/>
                </a:lnTo>
                <a:lnTo>
                  <a:pt x="7504366" y="5340223"/>
                </a:lnTo>
                <a:lnTo>
                  <a:pt x="0" y="534022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241908" y="10228272"/>
            <a:ext cx="128270" cy="146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75" dirty="0">
                <a:latin typeface="Verdana"/>
                <a:cs typeface="Verdana"/>
              </a:rPr>
              <a:t>42</a:t>
            </a:r>
            <a:endParaRPr sz="7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0608" y="1045286"/>
            <a:ext cx="327660" cy="403225"/>
          </a:xfrm>
          <a:custGeom>
            <a:avLst/>
            <a:gdLst/>
            <a:ahLst/>
            <a:cxnLst/>
            <a:rect l="l" t="t" r="r" b="b"/>
            <a:pathLst>
              <a:path w="327659" h="403225">
                <a:moveTo>
                  <a:pt x="163499" y="0"/>
                </a:moveTo>
                <a:lnTo>
                  <a:pt x="119991" y="7174"/>
                </a:lnTo>
                <a:lnTo>
                  <a:pt x="80922" y="27432"/>
                </a:lnTo>
                <a:lnTo>
                  <a:pt x="47840" y="58877"/>
                </a:lnTo>
                <a:lnTo>
                  <a:pt x="22294" y="99609"/>
                </a:lnTo>
                <a:lnTo>
                  <a:pt x="5831" y="147731"/>
                </a:lnTo>
                <a:lnTo>
                  <a:pt x="0" y="201345"/>
                </a:lnTo>
                <a:lnTo>
                  <a:pt x="5831" y="254774"/>
                </a:lnTo>
                <a:lnTo>
                  <a:pt x="22294" y="302845"/>
                </a:lnTo>
                <a:lnTo>
                  <a:pt x="47840" y="343614"/>
                </a:lnTo>
                <a:lnTo>
                  <a:pt x="80922" y="375140"/>
                </a:lnTo>
                <a:lnTo>
                  <a:pt x="119991" y="395479"/>
                </a:lnTo>
                <a:lnTo>
                  <a:pt x="163499" y="402691"/>
                </a:lnTo>
                <a:lnTo>
                  <a:pt x="207041" y="395479"/>
                </a:lnTo>
                <a:lnTo>
                  <a:pt x="246203" y="375140"/>
                </a:lnTo>
                <a:lnTo>
                  <a:pt x="279407" y="343614"/>
                </a:lnTo>
                <a:lnTo>
                  <a:pt x="305078" y="302845"/>
                </a:lnTo>
                <a:lnTo>
                  <a:pt x="321637" y="254774"/>
                </a:lnTo>
                <a:lnTo>
                  <a:pt x="327507" y="201345"/>
                </a:lnTo>
                <a:lnTo>
                  <a:pt x="321637" y="147731"/>
                </a:lnTo>
                <a:lnTo>
                  <a:pt x="305078" y="99609"/>
                </a:lnTo>
                <a:lnTo>
                  <a:pt x="279407" y="58877"/>
                </a:lnTo>
                <a:lnTo>
                  <a:pt x="246203" y="27432"/>
                </a:lnTo>
                <a:lnTo>
                  <a:pt x="207041" y="7174"/>
                </a:lnTo>
                <a:lnTo>
                  <a:pt x="16349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8761" y="269789"/>
            <a:ext cx="1842770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b="0" spc="30" dirty="0">
                <a:latin typeface="Noto Sans CJK JP Bold"/>
                <a:cs typeface="Noto Sans CJK JP Bold"/>
              </a:rPr>
              <a:t>資訊安全宣告</a:t>
            </a:r>
            <a:endParaRPr sz="2350">
              <a:latin typeface="Noto Sans CJK JP Bold"/>
              <a:cs typeface="Noto Sans CJK JP Bold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4989" y="335051"/>
            <a:ext cx="5332730" cy="4829810"/>
            <a:chOff x="604989" y="335051"/>
            <a:chExt cx="5332730" cy="4829810"/>
          </a:xfrm>
        </p:grpSpPr>
        <p:sp>
          <p:nvSpPr>
            <p:cNvPr id="5" name="object 5"/>
            <p:cNvSpPr/>
            <p:nvPr/>
          </p:nvSpPr>
          <p:spPr>
            <a:xfrm>
              <a:off x="1343596" y="2132431"/>
              <a:ext cx="4592294" cy="30285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40967" y="2129281"/>
              <a:ext cx="4596765" cy="3035935"/>
            </a:xfrm>
            <a:custGeom>
              <a:avLst/>
              <a:gdLst/>
              <a:ahLst/>
              <a:cxnLst/>
              <a:rect l="l" t="t" r="r" b="b"/>
              <a:pathLst>
                <a:path w="4596765" h="3035935">
                  <a:moveTo>
                    <a:pt x="4594644" y="0"/>
                  </a:moveTo>
                  <a:lnTo>
                    <a:pt x="1574" y="0"/>
                  </a:lnTo>
                  <a:lnTo>
                    <a:pt x="0" y="1574"/>
                  </a:lnTo>
                  <a:lnTo>
                    <a:pt x="0" y="3033839"/>
                  </a:lnTo>
                  <a:lnTo>
                    <a:pt x="1574" y="3035414"/>
                  </a:lnTo>
                  <a:lnTo>
                    <a:pt x="4594644" y="3035414"/>
                  </a:lnTo>
                  <a:lnTo>
                    <a:pt x="4596218" y="3033839"/>
                  </a:lnTo>
                  <a:lnTo>
                    <a:pt x="4596218" y="3031731"/>
                  </a:lnTo>
                  <a:lnTo>
                    <a:pt x="7365" y="3031731"/>
                  </a:lnTo>
                  <a:lnTo>
                    <a:pt x="3682" y="3028048"/>
                  </a:lnTo>
                  <a:lnTo>
                    <a:pt x="7365" y="3028048"/>
                  </a:lnTo>
                  <a:lnTo>
                    <a:pt x="7365" y="6832"/>
                  </a:lnTo>
                  <a:lnTo>
                    <a:pt x="3682" y="6832"/>
                  </a:lnTo>
                  <a:lnTo>
                    <a:pt x="7365" y="3682"/>
                  </a:lnTo>
                  <a:lnTo>
                    <a:pt x="4596218" y="3682"/>
                  </a:lnTo>
                  <a:lnTo>
                    <a:pt x="4596218" y="1574"/>
                  </a:lnTo>
                  <a:lnTo>
                    <a:pt x="4594644" y="0"/>
                  </a:lnTo>
                  <a:close/>
                </a:path>
                <a:path w="4596765" h="3035935">
                  <a:moveTo>
                    <a:pt x="7365" y="3028048"/>
                  </a:moveTo>
                  <a:lnTo>
                    <a:pt x="3682" y="3028048"/>
                  </a:lnTo>
                  <a:lnTo>
                    <a:pt x="7365" y="3031731"/>
                  </a:lnTo>
                  <a:lnTo>
                    <a:pt x="7365" y="3028048"/>
                  </a:lnTo>
                  <a:close/>
                </a:path>
                <a:path w="4596765" h="3035935">
                  <a:moveTo>
                    <a:pt x="4588865" y="3028048"/>
                  </a:moveTo>
                  <a:lnTo>
                    <a:pt x="7365" y="3028048"/>
                  </a:lnTo>
                  <a:lnTo>
                    <a:pt x="7365" y="3031731"/>
                  </a:lnTo>
                  <a:lnTo>
                    <a:pt x="4588865" y="3031731"/>
                  </a:lnTo>
                  <a:lnTo>
                    <a:pt x="4588865" y="3028048"/>
                  </a:lnTo>
                  <a:close/>
                </a:path>
                <a:path w="4596765" h="3035935">
                  <a:moveTo>
                    <a:pt x="4588865" y="3682"/>
                  </a:moveTo>
                  <a:lnTo>
                    <a:pt x="4588865" y="3031731"/>
                  </a:lnTo>
                  <a:lnTo>
                    <a:pt x="4592548" y="3028048"/>
                  </a:lnTo>
                  <a:lnTo>
                    <a:pt x="4596218" y="3028048"/>
                  </a:lnTo>
                  <a:lnTo>
                    <a:pt x="4596218" y="6832"/>
                  </a:lnTo>
                  <a:lnTo>
                    <a:pt x="4592548" y="6832"/>
                  </a:lnTo>
                  <a:lnTo>
                    <a:pt x="4588865" y="3682"/>
                  </a:lnTo>
                  <a:close/>
                </a:path>
                <a:path w="4596765" h="3035935">
                  <a:moveTo>
                    <a:pt x="4596218" y="3028048"/>
                  </a:moveTo>
                  <a:lnTo>
                    <a:pt x="4592548" y="3028048"/>
                  </a:lnTo>
                  <a:lnTo>
                    <a:pt x="4588865" y="3031731"/>
                  </a:lnTo>
                  <a:lnTo>
                    <a:pt x="4596218" y="3031731"/>
                  </a:lnTo>
                  <a:lnTo>
                    <a:pt x="4596218" y="3028048"/>
                  </a:lnTo>
                  <a:close/>
                </a:path>
                <a:path w="4596765" h="3035935">
                  <a:moveTo>
                    <a:pt x="7365" y="3682"/>
                  </a:moveTo>
                  <a:lnTo>
                    <a:pt x="3682" y="6832"/>
                  </a:lnTo>
                  <a:lnTo>
                    <a:pt x="7365" y="6832"/>
                  </a:lnTo>
                  <a:lnTo>
                    <a:pt x="7365" y="3682"/>
                  </a:lnTo>
                  <a:close/>
                </a:path>
                <a:path w="4596765" h="3035935">
                  <a:moveTo>
                    <a:pt x="4588865" y="3682"/>
                  </a:moveTo>
                  <a:lnTo>
                    <a:pt x="7365" y="3682"/>
                  </a:lnTo>
                  <a:lnTo>
                    <a:pt x="7365" y="6832"/>
                  </a:lnTo>
                  <a:lnTo>
                    <a:pt x="4588865" y="6832"/>
                  </a:lnTo>
                  <a:lnTo>
                    <a:pt x="4588865" y="3682"/>
                  </a:lnTo>
                  <a:close/>
                </a:path>
                <a:path w="4596765" h="3035935">
                  <a:moveTo>
                    <a:pt x="4596218" y="3682"/>
                  </a:moveTo>
                  <a:lnTo>
                    <a:pt x="4588865" y="3682"/>
                  </a:lnTo>
                  <a:lnTo>
                    <a:pt x="4592548" y="6832"/>
                  </a:lnTo>
                  <a:lnTo>
                    <a:pt x="4596218" y="6832"/>
                  </a:lnTo>
                  <a:lnTo>
                    <a:pt x="4596218" y="36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4989" y="335051"/>
              <a:ext cx="293344" cy="2775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88160" y="1056855"/>
              <a:ext cx="159816" cy="1592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88160" y="1355458"/>
              <a:ext cx="159816" cy="15928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88160" y="1654048"/>
              <a:ext cx="159816" cy="1592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744624" y="942581"/>
            <a:ext cx="5735955" cy="92138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2593340" algn="l"/>
                <a:tab pos="5722620" algn="l"/>
              </a:tabLst>
            </a:pPr>
            <a:r>
              <a:rPr sz="1550" b="0" u="sng" spc="35" dirty="0">
                <a:uFill>
                  <a:solidFill>
                    <a:srgbClr val="000000"/>
                  </a:solidFill>
                </a:uFill>
                <a:latin typeface="Noto Sans CJK JP Medium"/>
                <a:cs typeface="Noto Sans CJK JP Medium"/>
              </a:rPr>
              <a:t>請先瀏覽資訊安全宣告內容</a:t>
            </a:r>
            <a:r>
              <a:rPr sz="1550" b="0" spc="35" dirty="0">
                <a:latin typeface="Noto Sans CJK JP Medium"/>
                <a:cs typeface="Noto Sans CJK JP Medium"/>
              </a:rPr>
              <a:t>	</a:t>
            </a:r>
            <a:r>
              <a:rPr sz="15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550">
              <a:latin typeface="Times New Roman"/>
              <a:cs typeface="Times New Roman"/>
            </a:endParaRPr>
          </a:p>
          <a:p>
            <a:pPr marL="12700" marR="3037205">
              <a:lnSpc>
                <a:spcPct val="126400"/>
              </a:lnSpc>
            </a:pPr>
            <a:r>
              <a:rPr sz="1550" b="0" u="sng" spc="35" dirty="0">
                <a:uFill>
                  <a:solidFill>
                    <a:srgbClr val="000000"/>
                  </a:solidFill>
                </a:uFill>
                <a:latin typeface="Noto Sans CJK JP Medium"/>
                <a:cs typeface="Noto Sans CJK JP Medium"/>
              </a:rPr>
              <a:t>勾選 我已閱讀並接受上述內容</a:t>
            </a:r>
            <a:r>
              <a:rPr sz="1550" b="0" u="sng" spc="-1555" dirty="0">
                <a:uFill>
                  <a:solidFill>
                    <a:srgbClr val="000000"/>
                  </a:solidFill>
                </a:uFill>
                <a:latin typeface="Noto Sans CJK JP Medium"/>
                <a:cs typeface="Noto Sans CJK JP Medium"/>
              </a:rPr>
              <a:t>點 </a:t>
            </a:r>
            <a:r>
              <a:rPr sz="1550" b="0" u="sng" spc="35" dirty="0">
                <a:uFill>
                  <a:solidFill>
                    <a:srgbClr val="000000"/>
                  </a:solidFill>
                </a:uFill>
                <a:latin typeface="Noto Sans CJK JP Medium"/>
                <a:cs typeface="Noto Sans CJK JP Medium"/>
              </a:rPr>
              <a:t>選「確認送出」按鈕</a:t>
            </a:r>
            <a:endParaRPr sz="1550">
              <a:latin typeface="Noto Sans CJK JP Medium"/>
              <a:cs typeface="Noto Sans CJK JP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149" y="1080419"/>
            <a:ext cx="1136015" cy="321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07390" algn="l"/>
                <a:tab pos="1122680" algn="l"/>
              </a:tabLst>
            </a:pPr>
            <a:r>
              <a:rPr sz="1950" strike="sngStrike" spc="-5" dirty="0">
                <a:latin typeface="Times New Roman"/>
                <a:cs typeface="Times New Roman"/>
              </a:rPr>
              <a:t> 	</a:t>
            </a:r>
            <a:r>
              <a:rPr sz="1950" strike="sngStrike" spc="475" dirty="0">
                <a:latin typeface="Arial Black"/>
                <a:cs typeface="Arial Black"/>
              </a:rPr>
              <a:t>📖	</a:t>
            </a:r>
            <a:endParaRPr sz="195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40333" y="4888614"/>
            <a:ext cx="130175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70" dirty="0">
                <a:latin typeface="Verdana"/>
                <a:cs typeface="Verdana"/>
              </a:rPr>
              <a:t>43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336" y="6603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0"/>
                </a:moveTo>
                <a:lnTo>
                  <a:pt x="7504366" y="0"/>
                </a:lnTo>
                <a:lnTo>
                  <a:pt x="7504366" y="5340223"/>
                </a:lnTo>
                <a:lnTo>
                  <a:pt x="0" y="534022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0608" y="6385509"/>
            <a:ext cx="327660" cy="403225"/>
          </a:xfrm>
          <a:custGeom>
            <a:avLst/>
            <a:gdLst/>
            <a:ahLst/>
            <a:cxnLst/>
            <a:rect l="l" t="t" r="r" b="b"/>
            <a:pathLst>
              <a:path w="327659" h="403225">
                <a:moveTo>
                  <a:pt x="163499" y="0"/>
                </a:moveTo>
                <a:lnTo>
                  <a:pt x="119991" y="7174"/>
                </a:lnTo>
                <a:lnTo>
                  <a:pt x="80922" y="27432"/>
                </a:lnTo>
                <a:lnTo>
                  <a:pt x="47840" y="58877"/>
                </a:lnTo>
                <a:lnTo>
                  <a:pt x="22294" y="99609"/>
                </a:lnTo>
                <a:lnTo>
                  <a:pt x="5831" y="147731"/>
                </a:lnTo>
                <a:lnTo>
                  <a:pt x="0" y="201345"/>
                </a:lnTo>
                <a:lnTo>
                  <a:pt x="5831" y="254774"/>
                </a:lnTo>
                <a:lnTo>
                  <a:pt x="22294" y="302845"/>
                </a:lnTo>
                <a:lnTo>
                  <a:pt x="47840" y="343614"/>
                </a:lnTo>
                <a:lnTo>
                  <a:pt x="80922" y="375140"/>
                </a:lnTo>
                <a:lnTo>
                  <a:pt x="119991" y="395479"/>
                </a:lnTo>
                <a:lnTo>
                  <a:pt x="163499" y="402691"/>
                </a:lnTo>
                <a:lnTo>
                  <a:pt x="207041" y="395479"/>
                </a:lnTo>
                <a:lnTo>
                  <a:pt x="246203" y="375140"/>
                </a:lnTo>
                <a:lnTo>
                  <a:pt x="279407" y="343614"/>
                </a:lnTo>
                <a:lnTo>
                  <a:pt x="305078" y="302845"/>
                </a:lnTo>
                <a:lnTo>
                  <a:pt x="321637" y="254774"/>
                </a:lnTo>
                <a:lnTo>
                  <a:pt x="327507" y="201345"/>
                </a:lnTo>
                <a:lnTo>
                  <a:pt x="321637" y="147731"/>
                </a:lnTo>
                <a:lnTo>
                  <a:pt x="305078" y="99609"/>
                </a:lnTo>
                <a:lnTo>
                  <a:pt x="279407" y="58877"/>
                </a:lnTo>
                <a:lnTo>
                  <a:pt x="246203" y="27432"/>
                </a:lnTo>
                <a:lnTo>
                  <a:pt x="207041" y="7174"/>
                </a:lnTo>
                <a:lnTo>
                  <a:pt x="16349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38535" y="6583165"/>
            <a:ext cx="3129280" cy="7620"/>
          </a:xfrm>
          <a:custGeom>
            <a:avLst/>
            <a:gdLst/>
            <a:ahLst/>
            <a:cxnLst/>
            <a:rect l="l" t="t" r="r" b="b"/>
            <a:pathLst>
              <a:path w="3129279" h="7620">
                <a:moveTo>
                  <a:pt x="3128987" y="0"/>
                </a:moveTo>
                <a:lnTo>
                  <a:pt x="0" y="0"/>
                </a:lnTo>
                <a:lnTo>
                  <a:pt x="0" y="7360"/>
                </a:lnTo>
                <a:lnTo>
                  <a:pt x="3128987" y="7360"/>
                </a:lnTo>
                <a:lnTo>
                  <a:pt x="3128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4989" y="5675286"/>
            <a:ext cx="293344" cy="2775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8149" y="5610012"/>
            <a:ext cx="3278504" cy="11398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843280">
              <a:lnSpc>
                <a:spcPct val="100000"/>
              </a:lnSpc>
              <a:spcBef>
                <a:spcPts val="135"/>
              </a:spcBef>
            </a:pPr>
            <a:r>
              <a:rPr sz="2350" spc="30" dirty="0">
                <a:latin typeface="Noto Sans CJK JP Bold"/>
                <a:cs typeface="Noto Sans CJK JP Bold"/>
              </a:rPr>
              <a:t>適性輔導問卷調查</a:t>
            </a:r>
            <a:endParaRPr sz="2350">
              <a:latin typeface="Noto Sans CJK JP Bold"/>
              <a:cs typeface="Noto Sans CJK JP Bold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650">
              <a:latin typeface="Noto Sans CJK JP Bold"/>
              <a:cs typeface="Noto Sans CJK JP Bold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707390" algn="l"/>
                <a:tab pos="1122680" algn="l"/>
              </a:tabLst>
            </a:pPr>
            <a:r>
              <a:rPr sz="1950" strike="sngStrike" spc="-5" dirty="0">
                <a:latin typeface="Times New Roman"/>
                <a:cs typeface="Times New Roman"/>
              </a:rPr>
              <a:t> 	</a:t>
            </a:r>
            <a:r>
              <a:rPr sz="1950" strike="sngStrike" spc="475" dirty="0">
                <a:latin typeface="Arial Black"/>
                <a:cs typeface="Arial Black"/>
              </a:rPr>
              <a:t>📖	</a:t>
            </a:r>
            <a:endParaRPr sz="1950">
              <a:latin typeface="Arial Black"/>
              <a:cs typeface="Arial Black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896643" y="6075870"/>
            <a:ext cx="4767580" cy="4414520"/>
            <a:chOff x="1896643" y="6075870"/>
            <a:chExt cx="4767580" cy="4414520"/>
          </a:xfrm>
        </p:grpSpPr>
        <p:sp>
          <p:nvSpPr>
            <p:cNvPr id="20" name="object 20"/>
            <p:cNvSpPr/>
            <p:nvPr/>
          </p:nvSpPr>
          <p:spPr>
            <a:xfrm>
              <a:off x="1899792" y="6079020"/>
              <a:ext cx="3092526" cy="440801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96643" y="6075870"/>
              <a:ext cx="3096895" cy="4414520"/>
            </a:xfrm>
            <a:custGeom>
              <a:avLst/>
              <a:gdLst/>
              <a:ahLst/>
              <a:cxnLst/>
              <a:rect l="l" t="t" r="r" b="b"/>
              <a:pathLst>
                <a:path w="3096895" h="4414520">
                  <a:moveTo>
                    <a:pt x="3094812" y="0"/>
                  </a:moveTo>
                  <a:lnTo>
                    <a:pt x="1574" y="0"/>
                  </a:lnTo>
                  <a:lnTo>
                    <a:pt x="0" y="1574"/>
                  </a:lnTo>
                  <a:lnTo>
                    <a:pt x="0" y="4412742"/>
                  </a:lnTo>
                  <a:lnTo>
                    <a:pt x="1574" y="4414329"/>
                  </a:lnTo>
                  <a:lnTo>
                    <a:pt x="3094812" y="4414329"/>
                  </a:lnTo>
                  <a:lnTo>
                    <a:pt x="3096387" y="4412742"/>
                  </a:lnTo>
                  <a:lnTo>
                    <a:pt x="3096387" y="4411167"/>
                  </a:lnTo>
                  <a:lnTo>
                    <a:pt x="7365" y="4411167"/>
                  </a:lnTo>
                  <a:lnTo>
                    <a:pt x="3682" y="4407496"/>
                  </a:lnTo>
                  <a:lnTo>
                    <a:pt x="7365" y="4407496"/>
                  </a:lnTo>
                  <a:lnTo>
                    <a:pt x="7365" y="6832"/>
                  </a:lnTo>
                  <a:lnTo>
                    <a:pt x="3682" y="6832"/>
                  </a:lnTo>
                  <a:lnTo>
                    <a:pt x="7365" y="3149"/>
                  </a:lnTo>
                  <a:lnTo>
                    <a:pt x="3096387" y="3149"/>
                  </a:lnTo>
                  <a:lnTo>
                    <a:pt x="3096387" y="1574"/>
                  </a:lnTo>
                  <a:lnTo>
                    <a:pt x="3094812" y="0"/>
                  </a:lnTo>
                  <a:close/>
                </a:path>
                <a:path w="3096895" h="4414520">
                  <a:moveTo>
                    <a:pt x="7365" y="4407496"/>
                  </a:moveTo>
                  <a:lnTo>
                    <a:pt x="3682" y="4407496"/>
                  </a:lnTo>
                  <a:lnTo>
                    <a:pt x="7365" y="4411167"/>
                  </a:lnTo>
                  <a:lnTo>
                    <a:pt x="7365" y="4407496"/>
                  </a:lnTo>
                  <a:close/>
                </a:path>
                <a:path w="3096895" h="4414520">
                  <a:moveTo>
                    <a:pt x="3089554" y="4407496"/>
                  </a:moveTo>
                  <a:lnTo>
                    <a:pt x="7365" y="4407496"/>
                  </a:lnTo>
                  <a:lnTo>
                    <a:pt x="7365" y="4411167"/>
                  </a:lnTo>
                  <a:lnTo>
                    <a:pt x="3089554" y="4411167"/>
                  </a:lnTo>
                  <a:lnTo>
                    <a:pt x="3089554" y="4407496"/>
                  </a:lnTo>
                  <a:close/>
                </a:path>
                <a:path w="3096895" h="4414520">
                  <a:moveTo>
                    <a:pt x="3089554" y="3149"/>
                  </a:moveTo>
                  <a:lnTo>
                    <a:pt x="3089554" y="4411167"/>
                  </a:lnTo>
                  <a:lnTo>
                    <a:pt x="3092716" y="4407496"/>
                  </a:lnTo>
                  <a:lnTo>
                    <a:pt x="3096387" y="4407496"/>
                  </a:lnTo>
                  <a:lnTo>
                    <a:pt x="3096387" y="6832"/>
                  </a:lnTo>
                  <a:lnTo>
                    <a:pt x="3092716" y="6832"/>
                  </a:lnTo>
                  <a:lnTo>
                    <a:pt x="3089554" y="3149"/>
                  </a:lnTo>
                  <a:close/>
                </a:path>
                <a:path w="3096895" h="4414520">
                  <a:moveTo>
                    <a:pt x="3096387" y="4407496"/>
                  </a:moveTo>
                  <a:lnTo>
                    <a:pt x="3092716" y="4407496"/>
                  </a:lnTo>
                  <a:lnTo>
                    <a:pt x="3089554" y="4411167"/>
                  </a:lnTo>
                  <a:lnTo>
                    <a:pt x="3096387" y="4411167"/>
                  </a:lnTo>
                  <a:lnTo>
                    <a:pt x="3096387" y="4407496"/>
                  </a:lnTo>
                  <a:close/>
                </a:path>
                <a:path w="3096895" h="4414520">
                  <a:moveTo>
                    <a:pt x="7365" y="3149"/>
                  </a:moveTo>
                  <a:lnTo>
                    <a:pt x="3682" y="6832"/>
                  </a:lnTo>
                  <a:lnTo>
                    <a:pt x="7365" y="6832"/>
                  </a:lnTo>
                  <a:lnTo>
                    <a:pt x="7365" y="3149"/>
                  </a:lnTo>
                  <a:close/>
                </a:path>
                <a:path w="3096895" h="4414520">
                  <a:moveTo>
                    <a:pt x="3089554" y="3149"/>
                  </a:moveTo>
                  <a:lnTo>
                    <a:pt x="7365" y="3149"/>
                  </a:lnTo>
                  <a:lnTo>
                    <a:pt x="7365" y="6832"/>
                  </a:lnTo>
                  <a:lnTo>
                    <a:pt x="3089554" y="6832"/>
                  </a:lnTo>
                  <a:lnTo>
                    <a:pt x="3089554" y="3149"/>
                  </a:lnTo>
                  <a:close/>
                </a:path>
                <a:path w="3096895" h="4414520">
                  <a:moveTo>
                    <a:pt x="3096387" y="3149"/>
                  </a:moveTo>
                  <a:lnTo>
                    <a:pt x="3089554" y="3149"/>
                  </a:lnTo>
                  <a:lnTo>
                    <a:pt x="3092716" y="6832"/>
                  </a:lnTo>
                  <a:lnTo>
                    <a:pt x="3096387" y="6832"/>
                  </a:lnTo>
                  <a:lnTo>
                    <a:pt x="3096387" y="3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83745" y="9024010"/>
              <a:ext cx="725919" cy="14630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78080" y="9339440"/>
              <a:ext cx="585571" cy="82903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27336" y="5346827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0"/>
                </a:moveTo>
                <a:lnTo>
                  <a:pt x="7504366" y="0"/>
                </a:lnTo>
                <a:lnTo>
                  <a:pt x="7504366" y="5340223"/>
                </a:lnTo>
                <a:lnTo>
                  <a:pt x="0" y="534022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241375" y="10228272"/>
            <a:ext cx="128905" cy="146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75" dirty="0">
                <a:latin typeface="Verdana"/>
                <a:cs typeface="Verdana"/>
              </a:rPr>
              <a:t>44</a:t>
            </a:r>
            <a:endParaRPr sz="7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8761" y="269789"/>
            <a:ext cx="4566285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b="0" spc="25" dirty="0">
                <a:latin typeface="Noto Sans CJK JP Bold"/>
                <a:cs typeface="Noto Sans CJK JP Bold"/>
              </a:rPr>
              <a:t>基本資料及超額比序積分資料查詢</a:t>
            </a:r>
            <a:endParaRPr sz="2350">
              <a:latin typeface="Noto Sans CJK JP Bold"/>
              <a:cs typeface="Noto Sans CJK JP 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4989" y="335051"/>
            <a:ext cx="6059170" cy="4812030"/>
            <a:chOff x="604989" y="335051"/>
            <a:chExt cx="6059170" cy="4812030"/>
          </a:xfrm>
        </p:grpSpPr>
        <p:sp>
          <p:nvSpPr>
            <p:cNvPr id="4" name="object 4"/>
            <p:cNvSpPr/>
            <p:nvPr/>
          </p:nvSpPr>
          <p:spPr>
            <a:xfrm>
              <a:off x="604989" y="335051"/>
              <a:ext cx="293344" cy="2775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83746" y="3683787"/>
              <a:ext cx="725919" cy="14630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78080" y="3999217"/>
              <a:ext cx="585571" cy="8290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4478" y="1722920"/>
              <a:ext cx="159816" cy="15928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55614" y="1043627"/>
            <a:ext cx="6750050" cy="8896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6711315" algn="l"/>
              </a:tabLst>
            </a:pPr>
            <a:r>
              <a:rPr sz="2925" spc="712" baseline="-7122" dirty="0">
                <a:latin typeface="Arial Black"/>
                <a:cs typeface="Arial Black"/>
              </a:rPr>
              <a:t>📖</a:t>
            </a:r>
            <a:r>
              <a:rPr sz="2925" spc="-22" baseline="-7122" dirty="0">
                <a:latin typeface="Arial Black"/>
                <a:cs typeface="Arial Black"/>
              </a:rPr>
              <a:t> </a:t>
            </a:r>
            <a:r>
              <a:rPr sz="1200" spc="-15" dirty="0">
                <a:latin typeface="kiloji"/>
                <a:cs typeface="kiloji"/>
              </a:rPr>
              <a:t>志願選填相關作業</a:t>
            </a:r>
            <a:r>
              <a:rPr sz="1200" spc="-10" dirty="0">
                <a:latin typeface="kiloji"/>
                <a:cs typeface="kiloji"/>
              </a:rPr>
              <a:t>/</a:t>
            </a:r>
            <a:r>
              <a:rPr sz="1200" spc="-15" dirty="0">
                <a:latin typeface="kiloji"/>
                <a:cs typeface="kiloji"/>
              </a:rPr>
              <a:t>基本資料及超額比序積分資料</a:t>
            </a:r>
            <a:r>
              <a:rPr sz="1200" strike="sngStrike" spc="-10" dirty="0">
                <a:latin typeface="Noto Sans CJK JP Bold"/>
                <a:cs typeface="Noto Sans CJK JP Bold"/>
              </a:rPr>
              <a:t>查</a:t>
            </a:r>
            <a:r>
              <a:rPr sz="1200" strike="sngStrike" spc="-10" dirty="0">
                <a:latin typeface="kiloji"/>
                <a:cs typeface="kiloji"/>
              </a:rPr>
              <a:t>詢	</a:t>
            </a:r>
            <a:endParaRPr sz="1200">
              <a:latin typeface="kiloji"/>
              <a:cs typeface="kiloj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kiloji"/>
              <a:cs typeface="kiloji"/>
            </a:endParaRPr>
          </a:p>
          <a:p>
            <a:pPr marL="548005">
              <a:lnSpc>
                <a:spcPct val="100000"/>
              </a:lnSpc>
              <a:spcBef>
                <a:spcPts val="5"/>
              </a:spcBef>
            </a:pPr>
            <a:r>
              <a:rPr sz="1550" b="0" u="sng" spc="35" dirty="0">
                <a:uFill>
                  <a:solidFill>
                    <a:srgbClr val="000000"/>
                  </a:solidFill>
                </a:uFill>
                <a:latin typeface="Noto Sans CJK JP Medium"/>
                <a:cs typeface="Noto Sans CJK JP Medium"/>
              </a:rPr>
              <a:t>系統會直接下載「學生基本資料及超額比序積分資料表」</a:t>
            </a:r>
            <a:endParaRPr sz="1550">
              <a:latin typeface="Noto Sans CJK JP Medium"/>
              <a:cs typeface="Noto Sans CJK JP Medium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18603" y="2279637"/>
            <a:ext cx="3365500" cy="2708275"/>
            <a:chOff x="1118603" y="2279637"/>
            <a:chExt cx="3365500" cy="2708275"/>
          </a:xfrm>
        </p:grpSpPr>
        <p:sp>
          <p:nvSpPr>
            <p:cNvPr id="10" name="object 10"/>
            <p:cNvSpPr/>
            <p:nvPr/>
          </p:nvSpPr>
          <p:spPr>
            <a:xfrm>
              <a:off x="1128585" y="2281745"/>
              <a:ext cx="3354565" cy="270158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18603" y="2279636"/>
              <a:ext cx="3365500" cy="2708275"/>
            </a:xfrm>
            <a:custGeom>
              <a:avLst/>
              <a:gdLst/>
              <a:ahLst/>
              <a:cxnLst/>
              <a:rect l="l" t="t" r="r" b="b"/>
              <a:pathLst>
                <a:path w="3365500" h="2708275">
                  <a:moveTo>
                    <a:pt x="3365017" y="0"/>
                  </a:moveTo>
                  <a:lnTo>
                    <a:pt x="3357664" y="0"/>
                  </a:lnTo>
                  <a:lnTo>
                    <a:pt x="3357664" y="6832"/>
                  </a:lnTo>
                  <a:lnTo>
                    <a:pt x="3357664" y="2700528"/>
                  </a:lnTo>
                  <a:lnTo>
                    <a:pt x="1007770" y="2700528"/>
                  </a:lnTo>
                  <a:lnTo>
                    <a:pt x="1007770" y="2693695"/>
                  </a:lnTo>
                  <a:lnTo>
                    <a:pt x="1007770" y="2679509"/>
                  </a:lnTo>
                  <a:lnTo>
                    <a:pt x="1007770" y="2511285"/>
                  </a:lnTo>
                  <a:lnTo>
                    <a:pt x="1007770" y="2497086"/>
                  </a:lnTo>
                  <a:lnTo>
                    <a:pt x="1007770" y="2489200"/>
                  </a:lnTo>
                  <a:lnTo>
                    <a:pt x="1001458" y="2482888"/>
                  </a:lnTo>
                  <a:lnTo>
                    <a:pt x="979385" y="2482888"/>
                  </a:lnTo>
                  <a:lnTo>
                    <a:pt x="979385" y="2511285"/>
                  </a:lnTo>
                  <a:lnTo>
                    <a:pt x="979385" y="2679509"/>
                  </a:lnTo>
                  <a:lnTo>
                    <a:pt x="28384" y="2679509"/>
                  </a:lnTo>
                  <a:lnTo>
                    <a:pt x="28384" y="2511285"/>
                  </a:lnTo>
                  <a:lnTo>
                    <a:pt x="979385" y="2511285"/>
                  </a:lnTo>
                  <a:lnTo>
                    <a:pt x="979385" y="2482888"/>
                  </a:lnTo>
                  <a:lnTo>
                    <a:pt x="14185" y="2482888"/>
                  </a:lnTo>
                  <a:lnTo>
                    <a:pt x="14185" y="6832"/>
                  </a:lnTo>
                  <a:lnTo>
                    <a:pt x="3357664" y="6832"/>
                  </a:lnTo>
                  <a:lnTo>
                    <a:pt x="3357664" y="0"/>
                  </a:lnTo>
                  <a:lnTo>
                    <a:pt x="7353" y="0"/>
                  </a:lnTo>
                  <a:lnTo>
                    <a:pt x="7353" y="2482888"/>
                  </a:lnTo>
                  <a:lnTo>
                    <a:pt x="6832" y="2482888"/>
                  </a:lnTo>
                  <a:lnTo>
                    <a:pt x="0" y="2489200"/>
                  </a:lnTo>
                  <a:lnTo>
                    <a:pt x="0" y="2701582"/>
                  </a:lnTo>
                  <a:lnTo>
                    <a:pt x="6832" y="2707894"/>
                  </a:lnTo>
                  <a:lnTo>
                    <a:pt x="7353" y="2707894"/>
                  </a:lnTo>
                  <a:lnTo>
                    <a:pt x="3365017" y="2707906"/>
                  </a:lnTo>
                  <a:lnTo>
                    <a:pt x="3365017" y="2704211"/>
                  </a:lnTo>
                  <a:lnTo>
                    <a:pt x="3365017" y="2700528"/>
                  </a:lnTo>
                  <a:lnTo>
                    <a:pt x="3365017" y="6832"/>
                  </a:lnTo>
                  <a:lnTo>
                    <a:pt x="3365017" y="3149"/>
                  </a:lnTo>
                  <a:lnTo>
                    <a:pt x="33650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82851" y="3196983"/>
              <a:ext cx="2302510" cy="1778000"/>
            </a:xfrm>
            <a:custGeom>
              <a:avLst/>
              <a:gdLst/>
              <a:ahLst/>
              <a:cxnLst/>
              <a:rect l="l" t="t" r="r" b="b"/>
              <a:pathLst>
                <a:path w="2302510" h="1778000">
                  <a:moveTo>
                    <a:pt x="2038680" y="0"/>
                  </a:moveTo>
                  <a:lnTo>
                    <a:pt x="263372" y="0"/>
                  </a:lnTo>
                  <a:lnTo>
                    <a:pt x="215988" y="4255"/>
                  </a:lnTo>
                  <a:lnTo>
                    <a:pt x="171408" y="16518"/>
                  </a:lnTo>
                  <a:lnTo>
                    <a:pt x="130371" y="36037"/>
                  </a:lnTo>
                  <a:lnTo>
                    <a:pt x="93618" y="62060"/>
                  </a:lnTo>
                  <a:lnTo>
                    <a:pt x="61888" y="93832"/>
                  </a:lnTo>
                  <a:lnTo>
                    <a:pt x="35922" y="130603"/>
                  </a:lnTo>
                  <a:lnTo>
                    <a:pt x="16458" y="171618"/>
                  </a:lnTo>
                  <a:lnTo>
                    <a:pt x="4237" y="216125"/>
                  </a:lnTo>
                  <a:lnTo>
                    <a:pt x="0" y="263372"/>
                  </a:lnTo>
                  <a:lnTo>
                    <a:pt x="0" y="1316355"/>
                  </a:lnTo>
                  <a:lnTo>
                    <a:pt x="4237" y="1363739"/>
                  </a:lnTo>
                  <a:lnTo>
                    <a:pt x="16458" y="1408319"/>
                  </a:lnTo>
                  <a:lnTo>
                    <a:pt x="35922" y="1449355"/>
                  </a:lnTo>
                  <a:lnTo>
                    <a:pt x="61888" y="1486109"/>
                  </a:lnTo>
                  <a:lnTo>
                    <a:pt x="93618" y="1517838"/>
                  </a:lnTo>
                  <a:lnTo>
                    <a:pt x="130371" y="1543805"/>
                  </a:lnTo>
                  <a:lnTo>
                    <a:pt x="171408" y="1563268"/>
                  </a:lnTo>
                  <a:lnTo>
                    <a:pt x="215988" y="1575489"/>
                  </a:lnTo>
                  <a:lnTo>
                    <a:pt x="263372" y="1579727"/>
                  </a:lnTo>
                  <a:lnTo>
                    <a:pt x="383768" y="1579727"/>
                  </a:lnTo>
                  <a:lnTo>
                    <a:pt x="671322" y="1777403"/>
                  </a:lnTo>
                  <a:lnTo>
                    <a:pt x="959408" y="1579727"/>
                  </a:lnTo>
                  <a:lnTo>
                    <a:pt x="2038680" y="1579727"/>
                  </a:lnTo>
                  <a:lnTo>
                    <a:pt x="2086064" y="1575489"/>
                  </a:lnTo>
                  <a:lnTo>
                    <a:pt x="2130644" y="1563268"/>
                  </a:lnTo>
                  <a:lnTo>
                    <a:pt x="2171681" y="1543805"/>
                  </a:lnTo>
                  <a:lnTo>
                    <a:pt x="2208434" y="1517838"/>
                  </a:lnTo>
                  <a:lnTo>
                    <a:pt x="2240164" y="1486109"/>
                  </a:lnTo>
                  <a:lnTo>
                    <a:pt x="2266130" y="1449355"/>
                  </a:lnTo>
                  <a:lnTo>
                    <a:pt x="2285594" y="1408319"/>
                  </a:lnTo>
                  <a:lnTo>
                    <a:pt x="2297814" y="1363739"/>
                  </a:lnTo>
                  <a:lnTo>
                    <a:pt x="2302052" y="1316355"/>
                  </a:lnTo>
                  <a:lnTo>
                    <a:pt x="2302052" y="263372"/>
                  </a:lnTo>
                  <a:lnTo>
                    <a:pt x="2297814" y="216125"/>
                  </a:lnTo>
                  <a:lnTo>
                    <a:pt x="2285594" y="171618"/>
                  </a:lnTo>
                  <a:lnTo>
                    <a:pt x="2266130" y="130603"/>
                  </a:lnTo>
                  <a:lnTo>
                    <a:pt x="2240164" y="93832"/>
                  </a:lnTo>
                  <a:lnTo>
                    <a:pt x="2208434" y="62060"/>
                  </a:lnTo>
                  <a:lnTo>
                    <a:pt x="2171681" y="36037"/>
                  </a:lnTo>
                  <a:lnTo>
                    <a:pt x="2130644" y="16518"/>
                  </a:lnTo>
                  <a:lnTo>
                    <a:pt x="2086064" y="4255"/>
                  </a:lnTo>
                  <a:lnTo>
                    <a:pt x="2038680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79180" y="3193821"/>
              <a:ext cx="2309495" cy="1784350"/>
            </a:xfrm>
            <a:custGeom>
              <a:avLst/>
              <a:gdLst/>
              <a:ahLst/>
              <a:cxnLst/>
              <a:rect l="l" t="t" r="r" b="b"/>
              <a:pathLst>
                <a:path w="2309495" h="1784350">
                  <a:moveTo>
                    <a:pt x="385343" y="1586052"/>
                  </a:moveTo>
                  <a:lnTo>
                    <a:pt x="673430" y="1783714"/>
                  </a:lnTo>
                  <a:lnTo>
                    <a:pt x="674471" y="1784235"/>
                  </a:lnTo>
                  <a:lnTo>
                    <a:pt x="676059" y="1784235"/>
                  </a:lnTo>
                  <a:lnTo>
                    <a:pt x="677100" y="1783714"/>
                  </a:lnTo>
                  <a:lnTo>
                    <a:pt x="686283" y="1777403"/>
                  </a:lnTo>
                  <a:lnTo>
                    <a:pt x="673430" y="1777403"/>
                  </a:lnTo>
                  <a:lnTo>
                    <a:pt x="675265" y="1776145"/>
                  </a:lnTo>
                  <a:lnTo>
                    <a:pt x="398735" y="1586572"/>
                  </a:lnTo>
                  <a:lnTo>
                    <a:pt x="387438" y="1586572"/>
                  </a:lnTo>
                  <a:lnTo>
                    <a:pt x="385343" y="1586052"/>
                  </a:lnTo>
                  <a:close/>
                </a:path>
                <a:path w="2309495" h="1784350">
                  <a:moveTo>
                    <a:pt x="675265" y="1776145"/>
                  </a:moveTo>
                  <a:lnTo>
                    <a:pt x="673430" y="1777403"/>
                  </a:lnTo>
                  <a:lnTo>
                    <a:pt x="677100" y="1777403"/>
                  </a:lnTo>
                  <a:lnTo>
                    <a:pt x="675265" y="1776145"/>
                  </a:lnTo>
                  <a:close/>
                </a:path>
                <a:path w="2309495" h="1784350">
                  <a:moveTo>
                    <a:pt x="2102064" y="6832"/>
                  </a:moveTo>
                  <a:lnTo>
                    <a:pt x="2042363" y="6832"/>
                  </a:lnTo>
                  <a:lnTo>
                    <a:pt x="2056028" y="7365"/>
                  </a:lnTo>
                  <a:lnTo>
                    <a:pt x="2069172" y="8420"/>
                  </a:lnTo>
                  <a:lnTo>
                    <a:pt x="2123173" y="19651"/>
                  </a:lnTo>
                  <a:lnTo>
                    <a:pt x="2173425" y="42579"/>
                  </a:lnTo>
                  <a:lnTo>
                    <a:pt x="2207425" y="66243"/>
                  </a:lnTo>
                  <a:lnTo>
                    <a:pt x="2242654" y="101460"/>
                  </a:lnTo>
                  <a:lnTo>
                    <a:pt x="2265932" y="134096"/>
                  </a:lnTo>
                  <a:lnTo>
                    <a:pt x="2289926" y="187998"/>
                  </a:lnTo>
                  <a:lnTo>
                    <a:pt x="2298903" y="227114"/>
                  </a:lnTo>
                  <a:lnTo>
                    <a:pt x="2302052" y="266534"/>
                  </a:lnTo>
                  <a:lnTo>
                    <a:pt x="2302052" y="1320037"/>
                  </a:lnTo>
                  <a:lnTo>
                    <a:pt x="2298903" y="1359471"/>
                  </a:lnTo>
                  <a:lnTo>
                    <a:pt x="2290483" y="1397317"/>
                  </a:lnTo>
                  <a:lnTo>
                    <a:pt x="2259572" y="1462220"/>
                  </a:lnTo>
                  <a:lnTo>
                    <a:pt x="2230949" y="1498393"/>
                  </a:lnTo>
                  <a:lnTo>
                    <a:pt x="2196614" y="1528784"/>
                  </a:lnTo>
                  <a:lnTo>
                    <a:pt x="2157497" y="1552684"/>
                  </a:lnTo>
                  <a:lnTo>
                    <a:pt x="2114529" y="1569381"/>
                  </a:lnTo>
                  <a:lnTo>
                    <a:pt x="2068639" y="1578165"/>
                  </a:lnTo>
                  <a:lnTo>
                    <a:pt x="2042363" y="1579740"/>
                  </a:lnTo>
                  <a:lnTo>
                    <a:pt x="961516" y="1579740"/>
                  </a:lnTo>
                  <a:lnTo>
                    <a:pt x="960983" y="1580273"/>
                  </a:lnTo>
                  <a:lnTo>
                    <a:pt x="675265" y="1776145"/>
                  </a:lnTo>
                  <a:lnTo>
                    <a:pt x="677100" y="1777403"/>
                  </a:lnTo>
                  <a:lnTo>
                    <a:pt x="686283" y="1777403"/>
                  </a:lnTo>
                  <a:lnTo>
                    <a:pt x="963909" y="1586572"/>
                  </a:lnTo>
                  <a:lnTo>
                    <a:pt x="963091" y="1586572"/>
                  </a:lnTo>
                  <a:lnTo>
                    <a:pt x="964666" y="1586052"/>
                  </a:lnTo>
                  <a:lnTo>
                    <a:pt x="2056028" y="1586052"/>
                  </a:lnTo>
                  <a:lnTo>
                    <a:pt x="2069693" y="1584998"/>
                  </a:lnTo>
                  <a:lnTo>
                    <a:pt x="2116898" y="1576036"/>
                  </a:lnTo>
                  <a:lnTo>
                    <a:pt x="2160984" y="1558881"/>
                  </a:lnTo>
                  <a:lnTo>
                    <a:pt x="2201062" y="1534296"/>
                  </a:lnTo>
                  <a:lnTo>
                    <a:pt x="2236247" y="1503046"/>
                  </a:lnTo>
                  <a:lnTo>
                    <a:pt x="2265651" y="1465895"/>
                  </a:lnTo>
                  <a:lnTo>
                    <a:pt x="2288387" y="1423606"/>
                  </a:lnTo>
                  <a:lnTo>
                    <a:pt x="2300998" y="1386281"/>
                  </a:lnTo>
                  <a:lnTo>
                    <a:pt x="2307831" y="1346860"/>
                  </a:lnTo>
                  <a:lnTo>
                    <a:pt x="2309418" y="1320037"/>
                  </a:lnTo>
                  <a:lnTo>
                    <a:pt x="2309418" y="266534"/>
                  </a:lnTo>
                  <a:lnTo>
                    <a:pt x="2306256" y="226059"/>
                  </a:lnTo>
                  <a:lnTo>
                    <a:pt x="2296718" y="185193"/>
                  </a:lnTo>
                  <a:lnTo>
                    <a:pt x="2271945" y="130703"/>
                  </a:lnTo>
                  <a:lnTo>
                    <a:pt x="2248433" y="96735"/>
                  </a:lnTo>
                  <a:lnTo>
                    <a:pt x="2221623" y="68872"/>
                  </a:lnTo>
                  <a:lnTo>
                    <a:pt x="2177969" y="36829"/>
                  </a:lnTo>
                  <a:lnTo>
                    <a:pt x="2123916" y="12490"/>
                  </a:lnTo>
                  <a:lnTo>
                    <a:pt x="2102064" y="6832"/>
                  </a:lnTo>
                  <a:close/>
                </a:path>
                <a:path w="2309495" h="1784350">
                  <a:moveTo>
                    <a:pt x="2056028" y="0"/>
                  </a:moveTo>
                  <a:lnTo>
                    <a:pt x="253390" y="0"/>
                  </a:lnTo>
                  <a:lnTo>
                    <a:pt x="239725" y="1054"/>
                  </a:lnTo>
                  <a:lnTo>
                    <a:pt x="200291" y="8420"/>
                  </a:lnTo>
                  <a:lnTo>
                    <a:pt x="131936" y="36578"/>
                  </a:lnTo>
                  <a:lnTo>
                    <a:pt x="93500" y="64077"/>
                  </a:lnTo>
                  <a:lnTo>
                    <a:pt x="60575" y="97789"/>
                  </a:lnTo>
                  <a:lnTo>
                    <a:pt x="33990" y="136700"/>
                  </a:lnTo>
                  <a:lnTo>
                    <a:pt x="14572" y="179795"/>
                  </a:lnTo>
                  <a:lnTo>
                    <a:pt x="3149" y="226059"/>
                  </a:lnTo>
                  <a:lnTo>
                    <a:pt x="0" y="266534"/>
                  </a:lnTo>
                  <a:lnTo>
                    <a:pt x="0" y="1320037"/>
                  </a:lnTo>
                  <a:lnTo>
                    <a:pt x="4497" y="1368068"/>
                  </a:lnTo>
                  <a:lnTo>
                    <a:pt x="16987" y="1413198"/>
                  </a:lnTo>
                  <a:lnTo>
                    <a:pt x="36741" y="1454697"/>
                  </a:lnTo>
                  <a:lnTo>
                    <a:pt x="63032" y="1491835"/>
                  </a:lnTo>
                  <a:lnTo>
                    <a:pt x="95132" y="1523882"/>
                  </a:lnTo>
                  <a:lnTo>
                    <a:pt x="132312" y="1550110"/>
                  </a:lnTo>
                  <a:lnTo>
                    <a:pt x="173844" y="1569787"/>
                  </a:lnTo>
                  <a:lnTo>
                    <a:pt x="219002" y="1582185"/>
                  </a:lnTo>
                  <a:lnTo>
                    <a:pt x="267055" y="1586572"/>
                  </a:lnTo>
                  <a:lnTo>
                    <a:pt x="386102" y="1586572"/>
                  </a:lnTo>
                  <a:lnTo>
                    <a:pt x="385343" y="1586052"/>
                  </a:lnTo>
                  <a:lnTo>
                    <a:pt x="397976" y="1586052"/>
                  </a:lnTo>
                  <a:lnTo>
                    <a:pt x="389547" y="1580273"/>
                  </a:lnTo>
                  <a:lnTo>
                    <a:pt x="389026" y="1579740"/>
                  </a:lnTo>
                  <a:lnTo>
                    <a:pt x="267055" y="1579740"/>
                  </a:lnTo>
                  <a:lnTo>
                    <a:pt x="220332" y="1575420"/>
                  </a:lnTo>
                  <a:lnTo>
                    <a:pt x="176360" y="1563265"/>
                  </a:lnTo>
                  <a:lnTo>
                    <a:pt x="135875" y="1543996"/>
                  </a:lnTo>
                  <a:lnTo>
                    <a:pt x="99612" y="1518339"/>
                  </a:lnTo>
                  <a:lnTo>
                    <a:pt x="68307" y="1487015"/>
                  </a:lnTo>
                  <a:lnTo>
                    <a:pt x="42694" y="1450747"/>
                  </a:lnTo>
                  <a:lnTo>
                    <a:pt x="23509" y="1410260"/>
                  </a:lnTo>
                  <a:lnTo>
                    <a:pt x="11488" y="1366275"/>
                  </a:lnTo>
                  <a:lnTo>
                    <a:pt x="7411" y="1320037"/>
                  </a:lnTo>
                  <a:lnTo>
                    <a:pt x="7365" y="266534"/>
                  </a:lnTo>
                  <a:lnTo>
                    <a:pt x="7886" y="253390"/>
                  </a:lnTo>
                  <a:lnTo>
                    <a:pt x="21664" y="181664"/>
                  </a:lnTo>
                  <a:lnTo>
                    <a:pt x="40450" y="139749"/>
                  </a:lnTo>
                  <a:lnTo>
                    <a:pt x="66159" y="102128"/>
                  </a:lnTo>
                  <a:lnTo>
                    <a:pt x="98076" y="69558"/>
                  </a:lnTo>
                  <a:lnTo>
                    <a:pt x="135490" y="42798"/>
                  </a:lnTo>
                  <a:lnTo>
                    <a:pt x="177685" y="22605"/>
                  </a:lnTo>
                  <a:lnTo>
                    <a:pt x="215011" y="12090"/>
                  </a:lnTo>
                  <a:lnTo>
                    <a:pt x="253911" y="7365"/>
                  </a:lnTo>
                  <a:lnTo>
                    <a:pt x="267055" y="6832"/>
                  </a:lnTo>
                  <a:lnTo>
                    <a:pt x="2102064" y="6832"/>
                  </a:lnTo>
                  <a:lnTo>
                    <a:pt x="2095982" y="5257"/>
                  </a:lnTo>
                  <a:lnTo>
                    <a:pt x="2069693" y="1054"/>
                  </a:lnTo>
                  <a:lnTo>
                    <a:pt x="2056028" y="0"/>
                  </a:lnTo>
                  <a:close/>
                </a:path>
                <a:path w="2309495" h="1784350">
                  <a:moveTo>
                    <a:pt x="397976" y="1586052"/>
                  </a:moveTo>
                  <a:lnTo>
                    <a:pt x="385343" y="1586052"/>
                  </a:lnTo>
                  <a:lnTo>
                    <a:pt x="387438" y="1586572"/>
                  </a:lnTo>
                  <a:lnTo>
                    <a:pt x="398735" y="1586572"/>
                  </a:lnTo>
                  <a:lnTo>
                    <a:pt x="397976" y="1586052"/>
                  </a:lnTo>
                  <a:close/>
                </a:path>
                <a:path w="2309495" h="1784350">
                  <a:moveTo>
                    <a:pt x="964666" y="1586052"/>
                  </a:moveTo>
                  <a:lnTo>
                    <a:pt x="963091" y="1586572"/>
                  </a:lnTo>
                  <a:lnTo>
                    <a:pt x="963909" y="1586572"/>
                  </a:lnTo>
                  <a:lnTo>
                    <a:pt x="964666" y="1586052"/>
                  </a:lnTo>
                  <a:close/>
                </a:path>
                <a:path w="2309495" h="1784350">
                  <a:moveTo>
                    <a:pt x="2056028" y="1586052"/>
                  </a:moveTo>
                  <a:lnTo>
                    <a:pt x="964666" y="1586052"/>
                  </a:lnTo>
                  <a:lnTo>
                    <a:pt x="963909" y="1586572"/>
                  </a:lnTo>
                  <a:lnTo>
                    <a:pt x="2042363" y="1586572"/>
                  </a:lnTo>
                  <a:lnTo>
                    <a:pt x="2056028" y="1586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115769" y="3288377"/>
            <a:ext cx="1999614" cy="1505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0"/>
              </a:spcBef>
            </a:pPr>
            <a:r>
              <a:rPr sz="1950" spc="-10" dirty="0">
                <a:latin typeface="Noto Sans CJK JP Bold"/>
                <a:cs typeface="Noto Sans CJK JP Bold"/>
              </a:rPr>
              <a:t>系統自動下載完成 時，可開啟此</a:t>
            </a:r>
            <a:r>
              <a:rPr sz="1950" spc="-5" dirty="0">
                <a:latin typeface="Arial"/>
                <a:cs typeface="Arial"/>
              </a:rPr>
              <a:t>PDF </a:t>
            </a:r>
            <a:r>
              <a:rPr sz="1950" spc="-10" dirty="0">
                <a:latin typeface="Noto Sans CJK JP Bold"/>
                <a:cs typeface="Noto Sans CJK JP Bold"/>
              </a:rPr>
              <a:t>檔，查詢基本資料 及超額比序積分資 料</a:t>
            </a:r>
            <a:endParaRPr sz="1950">
              <a:latin typeface="Noto Sans CJK JP Bold"/>
              <a:cs typeface="Noto Sans CJK JP 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41375" y="4888614"/>
            <a:ext cx="128905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75" dirty="0">
                <a:latin typeface="Verdana"/>
                <a:cs typeface="Verdana"/>
              </a:rPr>
              <a:t>45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336" y="6603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0"/>
                </a:moveTo>
                <a:lnTo>
                  <a:pt x="7504366" y="0"/>
                </a:lnTo>
                <a:lnTo>
                  <a:pt x="7504366" y="5340223"/>
                </a:lnTo>
                <a:lnTo>
                  <a:pt x="0" y="534022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4657" y="10267301"/>
            <a:ext cx="1555115" cy="274955"/>
          </a:xfrm>
          <a:custGeom>
            <a:avLst/>
            <a:gdLst/>
            <a:ahLst/>
            <a:cxnLst/>
            <a:rect l="l" t="t" r="r" b="b"/>
            <a:pathLst>
              <a:path w="1555114" h="274954">
                <a:moveTo>
                  <a:pt x="520" y="0"/>
                </a:moveTo>
                <a:lnTo>
                  <a:pt x="0" y="0"/>
                </a:lnTo>
                <a:lnTo>
                  <a:pt x="0" y="274320"/>
                </a:lnTo>
                <a:lnTo>
                  <a:pt x="520" y="274320"/>
                </a:lnTo>
                <a:lnTo>
                  <a:pt x="520" y="0"/>
                </a:lnTo>
                <a:close/>
              </a:path>
              <a:path w="1555114" h="274954">
                <a:moveTo>
                  <a:pt x="1555026" y="0"/>
                </a:moveTo>
                <a:lnTo>
                  <a:pt x="1554505" y="0"/>
                </a:lnTo>
                <a:lnTo>
                  <a:pt x="1554505" y="274421"/>
                </a:lnTo>
                <a:lnTo>
                  <a:pt x="520" y="274421"/>
                </a:lnTo>
                <a:lnTo>
                  <a:pt x="520" y="274942"/>
                </a:lnTo>
                <a:lnTo>
                  <a:pt x="1554505" y="274942"/>
                </a:lnTo>
                <a:lnTo>
                  <a:pt x="1555026" y="274942"/>
                </a:lnTo>
                <a:lnTo>
                  <a:pt x="15550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2863405" y="7346492"/>
            <a:ext cx="3806190" cy="2839720"/>
            <a:chOff x="2863405" y="7346492"/>
            <a:chExt cx="3806190" cy="2839720"/>
          </a:xfrm>
        </p:grpSpPr>
        <p:sp>
          <p:nvSpPr>
            <p:cNvPr id="19" name="object 19"/>
            <p:cNvSpPr/>
            <p:nvPr/>
          </p:nvSpPr>
          <p:spPr>
            <a:xfrm>
              <a:off x="2863405" y="7346492"/>
              <a:ext cx="3805923" cy="267319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01385" y="8333244"/>
              <a:ext cx="568286" cy="35274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75440" y="9603333"/>
              <a:ext cx="128905" cy="582930"/>
            </a:xfrm>
            <a:custGeom>
              <a:avLst/>
              <a:gdLst/>
              <a:ahLst/>
              <a:cxnLst/>
              <a:rect l="l" t="t" r="r" b="b"/>
              <a:pathLst>
                <a:path w="128904" h="582929">
                  <a:moveTo>
                    <a:pt x="128803" y="14719"/>
                  </a:moveTo>
                  <a:lnTo>
                    <a:pt x="104622" y="0"/>
                  </a:lnTo>
                  <a:lnTo>
                    <a:pt x="11010" y="154559"/>
                  </a:lnTo>
                  <a:lnTo>
                    <a:pt x="6324" y="154559"/>
                  </a:lnTo>
                  <a:lnTo>
                    <a:pt x="12" y="160870"/>
                  </a:lnTo>
                  <a:lnTo>
                    <a:pt x="12" y="168757"/>
                  </a:lnTo>
                  <a:lnTo>
                    <a:pt x="0" y="568286"/>
                  </a:lnTo>
                  <a:lnTo>
                    <a:pt x="12" y="576173"/>
                  </a:lnTo>
                  <a:lnTo>
                    <a:pt x="6324" y="582485"/>
                  </a:lnTo>
                  <a:lnTo>
                    <a:pt x="22098" y="582485"/>
                  </a:lnTo>
                  <a:lnTo>
                    <a:pt x="28397" y="576173"/>
                  </a:lnTo>
                  <a:lnTo>
                    <a:pt x="28397" y="180517"/>
                  </a:lnTo>
                  <a:lnTo>
                    <a:pt x="128803" y="147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799154" y="9772091"/>
            <a:ext cx="1370330" cy="40005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9144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720"/>
              </a:spcBef>
            </a:pPr>
            <a:r>
              <a:rPr sz="1350" spc="-10" dirty="0">
                <a:latin typeface="Noto Sans CJK JP Bold"/>
                <a:cs typeface="Noto Sans CJK JP Bold"/>
              </a:rPr>
              <a:t>總積分計算說明</a:t>
            </a:r>
            <a:endParaRPr sz="1350">
              <a:latin typeface="Noto Sans CJK JP Bold"/>
              <a:cs typeface="Noto Sans CJK JP Bold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352489" y="9895102"/>
            <a:ext cx="194310" cy="471805"/>
          </a:xfrm>
          <a:custGeom>
            <a:avLst/>
            <a:gdLst/>
            <a:ahLst/>
            <a:cxnLst/>
            <a:rect l="l" t="t" r="r" b="b"/>
            <a:pathLst>
              <a:path w="194309" h="471804">
                <a:moveTo>
                  <a:pt x="194005" y="10515"/>
                </a:moveTo>
                <a:lnTo>
                  <a:pt x="167716" y="0"/>
                </a:lnTo>
                <a:lnTo>
                  <a:pt x="28397" y="348081"/>
                </a:lnTo>
                <a:lnTo>
                  <a:pt x="28397" y="74650"/>
                </a:lnTo>
                <a:lnTo>
                  <a:pt x="22098" y="68338"/>
                </a:lnTo>
                <a:lnTo>
                  <a:pt x="6845" y="68338"/>
                </a:lnTo>
                <a:lnTo>
                  <a:pt x="12" y="74650"/>
                </a:lnTo>
                <a:lnTo>
                  <a:pt x="12" y="82537"/>
                </a:lnTo>
                <a:lnTo>
                  <a:pt x="0" y="457365"/>
                </a:lnTo>
                <a:lnTo>
                  <a:pt x="12" y="465251"/>
                </a:lnTo>
                <a:lnTo>
                  <a:pt x="6845" y="471563"/>
                </a:lnTo>
                <a:lnTo>
                  <a:pt x="22098" y="471563"/>
                </a:lnTo>
                <a:lnTo>
                  <a:pt x="28397" y="465251"/>
                </a:lnTo>
                <a:lnTo>
                  <a:pt x="28397" y="424281"/>
                </a:lnTo>
                <a:lnTo>
                  <a:pt x="194005" y="105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505069" y="9977628"/>
            <a:ext cx="868044" cy="375285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9144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720"/>
              </a:spcBef>
            </a:pPr>
            <a:r>
              <a:rPr sz="1350" spc="-10" dirty="0">
                <a:latin typeface="Noto Sans CJK JP Bold"/>
                <a:cs typeface="Noto Sans CJK JP Bold"/>
              </a:rPr>
              <a:t>刪除志願</a:t>
            </a:r>
            <a:endParaRPr sz="1350">
              <a:latin typeface="Noto Sans CJK JP Bold"/>
              <a:cs typeface="Noto Sans CJK JP Bold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367742" y="7899527"/>
            <a:ext cx="680085" cy="1575435"/>
          </a:xfrm>
          <a:custGeom>
            <a:avLst/>
            <a:gdLst/>
            <a:ahLst/>
            <a:cxnLst/>
            <a:rect l="l" t="t" r="r" b="b"/>
            <a:pathLst>
              <a:path w="680084" h="1575434">
                <a:moveTo>
                  <a:pt x="679729" y="6311"/>
                </a:moveTo>
                <a:lnTo>
                  <a:pt x="673430" y="0"/>
                </a:lnTo>
                <a:lnTo>
                  <a:pt x="658177" y="0"/>
                </a:lnTo>
                <a:lnTo>
                  <a:pt x="651344" y="6311"/>
                </a:lnTo>
                <a:lnTo>
                  <a:pt x="651344" y="14198"/>
                </a:lnTo>
                <a:lnTo>
                  <a:pt x="651332" y="378167"/>
                </a:lnTo>
                <a:lnTo>
                  <a:pt x="0" y="1561338"/>
                </a:lnTo>
                <a:lnTo>
                  <a:pt x="24701" y="1575015"/>
                </a:lnTo>
                <a:lnTo>
                  <a:pt x="669747" y="403225"/>
                </a:lnTo>
                <a:lnTo>
                  <a:pt x="673430" y="403225"/>
                </a:lnTo>
                <a:lnTo>
                  <a:pt x="679729" y="396913"/>
                </a:lnTo>
                <a:lnTo>
                  <a:pt x="679729" y="63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280596" y="7913725"/>
            <a:ext cx="1744980" cy="375285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9144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720"/>
              </a:spcBef>
            </a:pPr>
            <a:r>
              <a:rPr sz="1350" spc="-10" dirty="0">
                <a:latin typeface="Noto Sans CJK JP Bold"/>
                <a:cs typeface="Noto Sans CJK JP Bold"/>
              </a:rPr>
              <a:t>該項科組招生資訊</a:t>
            </a:r>
            <a:endParaRPr sz="1350">
              <a:latin typeface="Noto Sans CJK JP Bold"/>
              <a:cs typeface="Noto Sans CJK JP Bold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344129" y="8360562"/>
            <a:ext cx="1602740" cy="994410"/>
            <a:chOff x="1344129" y="8360562"/>
            <a:chExt cx="1602740" cy="994410"/>
          </a:xfrm>
        </p:grpSpPr>
        <p:sp>
          <p:nvSpPr>
            <p:cNvPr id="28" name="object 28"/>
            <p:cNvSpPr/>
            <p:nvPr/>
          </p:nvSpPr>
          <p:spPr>
            <a:xfrm>
              <a:off x="1344129" y="8374761"/>
              <a:ext cx="1370330" cy="965835"/>
            </a:xfrm>
            <a:custGeom>
              <a:avLst/>
              <a:gdLst/>
              <a:ahLst/>
              <a:cxnLst/>
              <a:rect l="l" t="t" r="r" b="b"/>
              <a:pathLst>
                <a:path w="1370330" h="965834">
                  <a:moveTo>
                    <a:pt x="1369987" y="0"/>
                  </a:moveTo>
                  <a:lnTo>
                    <a:pt x="0" y="0"/>
                  </a:lnTo>
                  <a:lnTo>
                    <a:pt x="0" y="965720"/>
                  </a:lnTo>
                  <a:lnTo>
                    <a:pt x="1369987" y="965720"/>
                  </a:lnTo>
                  <a:lnTo>
                    <a:pt x="136998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719882" y="8360562"/>
              <a:ext cx="226695" cy="994410"/>
            </a:xfrm>
            <a:custGeom>
              <a:avLst/>
              <a:gdLst/>
              <a:ahLst/>
              <a:cxnLst/>
              <a:rect l="l" t="t" r="r" b="b"/>
              <a:pathLst>
                <a:path w="226694" h="994409">
                  <a:moveTo>
                    <a:pt x="226593" y="379044"/>
                  </a:moveTo>
                  <a:lnTo>
                    <a:pt x="28397" y="29603"/>
                  </a:lnTo>
                  <a:lnTo>
                    <a:pt x="28397" y="6311"/>
                  </a:lnTo>
                  <a:lnTo>
                    <a:pt x="22098" y="0"/>
                  </a:lnTo>
                  <a:lnTo>
                    <a:pt x="6845" y="0"/>
                  </a:lnTo>
                  <a:lnTo>
                    <a:pt x="12" y="6311"/>
                  </a:lnTo>
                  <a:lnTo>
                    <a:pt x="12" y="14198"/>
                  </a:lnTo>
                  <a:lnTo>
                    <a:pt x="0" y="979919"/>
                  </a:lnTo>
                  <a:lnTo>
                    <a:pt x="12" y="987806"/>
                  </a:lnTo>
                  <a:lnTo>
                    <a:pt x="6845" y="994105"/>
                  </a:lnTo>
                  <a:lnTo>
                    <a:pt x="22098" y="994105"/>
                  </a:lnTo>
                  <a:lnTo>
                    <a:pt x="28397" y="987806"/>
                  </a:lnTo>
                  <a:lnTo>
                    <a:pt x="28397" y="87312"/>
                  </a:lnTo>
                  <a:lnTo>
                    <a:pt x="201879" y="392709"/>
                  </a:lnTo>
                  <a:lnTo>
                    <a:pt x="226593" y="3790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344129" y="8374760"/>
            <a:ext cx="1370330" cy="96583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67945" marR="101600">
              <a:lnSpc>
                <a:spcPts val="2410"/>
              </a:lnSpc>
              <a:spcBef>
                <a:spcPts val="145"/>
              </a:spcBef>
            </a:pPr>
            <a:r>
              <a:rPr sz="1350" spc="-10" dirty="0">
                <a:latin typeface="Noto Sans CJK JP Bold"/>
                <a:cs typeface="Noto Sans CJK JP Bold"/>
              </a:rPr>
              <a:t>志願別：已儲存 </a:t>
            </a:r>
            <a:r>
              <a:rPr sz="1350" spc="-5" dirty="0">
                <a:latin typeface="Noto Sans CJK JP Bold"/>
                <a:cs typeface="Noto Sans CJK JP Bold"/>
              </a:rPr>
              <a:t>志願數/可選志 </a:t>
            </a:r>
            <a:r>
              <a:rPr sz="1350" spc="-10" dirty="0">
                <a:latin typeface="Noto Sans CJK JP Bold"/>
                <a:cs typeface="Noto Sans CJK JP Bold"/>
              </a:rPr>
              <a:t>願總數</a:t>
            </a:r>
            <a:endParaRPr sz="1350">
              <a:latin typeface="Noto Sans CJK JP Bold"/>
              <a:cs typeface="Noto Sans CJK JP Bold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31507" y="6329781"/>
            <a:ext cx="5131435" cy="1313815"/>
          </a:xfrm>
          <a:custGeom>
            <a:avLst/>
            <a:gdLst/>
            <a:ahLst/>
            <a:cxnLst/>
            <a:rect l="l" t="t" r="r" b="b"/>
            <a:pathLst>
              <a:path w="5131435" h="1313815">
                <a:moveTo>
                  <a:pt x="5131384" y="0"/>
                </a:moveTo>
                <a:lnTo>
                  <a:pt x="0" y="0"/>
                </a:lnTo>
                <a:lnTo>
                  <a:pt x="0" y="1313205"/>
                </a:lnTo>
                <a:lnTo>
                  <a:pt x="5131384" y="1313205"/>
                </a:lnTo>
                <a:lnTo>
                  <a:pt x="5131384" y="1309522"/>
                </a:lnTo>
                <a:lnTo>
                  <a:pt x="7353" y="1309522"/>
                </a:lnTo>
                <a:lnTo>
                  <a:pt x="3683" y="1306372"/>
                </a:lnTo>
                <a:lnTo>
                  <a:pt x="7353" y="1306372"/>
                </a:lnTo>
                <a:lnTo>
                  <a:pt x="7353" y="6832"/>
                </a:lnTo>
                <a:lnTo>
                  <a:pt x="3683" y="6832"/>
                </a:lnTo>
                <a:lnTo>
                  <a:pt x="7353" y="3149"/>
                </a:lnTo>
                <a:lnTo>
                  <a:pt x="5131384" y="3149"/>
                </a:lnTo>
                <a:lnTo>
                  <a:pt x="5131384" y="0"/>
                </a:lnTo>
                <a:close/>
              </a:path>
              <a:path w="5131435" h="1313815">
                <a:moveTo>
                  <a:pt x="7353" y="1306372"/>
                </a:moveTo>
                <a:lnTo>
                  <a:pt x="3683" y="1306372"/>
                </a:lnTo>
                <a:lnTo>
                  <a:pt x="7353" y="1309522"/>
                </a:lnTo>
                <a:lnTo>
                  <a:pt x="7353" y="1306372"/>
                </a:lnTo>
                <a:close/>
              </a:path>
              <a:path w="5131435" h="1313815">
                <a:moveTo>
                  <a:pt x="5124551" y="1306372"/>
                </a:moveTo>
                <a:lnTo>
                  <a:pt x="7353" y="1306372"/>
                </a:lnTo>
                <a:lnTo>
                  <a:pt x="7353" y="1309522"/>
                </a:lnTo>
                <a:lnTo>
                  <a:pt x="5124551" y="1309522"/>
                </a:lnTo>
                <a:lnTo>
                  <a:pt x="5124551" y="1306372"/>
                </a:lnTo>
                <a:close/>
              </a:path>
              <a:path w="5131435" h="1313815">
                <a:moveTo>
                  <a:pt x="5124551" y="3149"/>
                </a:moveTo>
                <a:lnTo>
                  <a:pt x="5124551" y="1309522"/>
                </a:lnTo>
                <a:lnTo>
                  <a:pt x="5127701" y="1306372"/>
                </a:lnTo>
                <a:lnTo>
                  <a:pt x="5131384" y="1306372"/>
                </a:lnTo>
                <a:lnTo>
                  <a:pt x="5131384" y="6832"/>
                </a:lnTo>
                <a:lnTo>
                  <a:pt x="5127701" y="6832"/>
                </a:lnTo>
                <a:lnTo>
                  <a:pt x="5124551" y="3149"/>
                </a:lnTo>
                <a:close/>
              </a:path>
              <a:path w="5131435" h="1313815">
                <a:moveTo>
                  <a:pt x="5131384" y="1306372"/>
                </a:moveTo>
                <a:lnTo>
                  <a:pt x="5127701" y="1306372"/>
                </a:lnTo>
                <a:lnTo>
                  <a:pt x="5124551" y="1309522"/>
                </a:lnTo>
                <a:lnTo>
                  <a:pt x="5131384" y="1309522"/>
                </a:lnTo>
                <a:lnTo>
                  <a:pt x="5131384" y="1306372"/>
                </a:lnTo>
                <a:close/>
              </a:path>
              <a:path w="5131435" h="1313815">
                <a:moveTo>
                  <a:pt x="7353" y="3149"/>
                </a:moveTo>
                <a:lnTo>
                  <a:pt x="3683" y="6832"/>
                </a:lnTo>
                <a:lnTo>
                  <a:pt x="7353" y="6832"/>
                </a:lnTo>
                <a:lnTo>
                  <a:pt x="7353" y="3149"/>
                </a:lnTo>
                <a:close/>
              </a:path>
              <a:path w="5131435" h="1313815">
                <a:moveTo>
                  <a:pt x="5124551" y="3149"/>
                </a:moveTo>
                <a:lnTo>
                  <a:pt x="7353" y="3149"/>
                </a:lnTo>
                <a:lnTo>
                  <a:pt x="7353" y="6832"/>
                </a:lnTo>
                <a:lnTo>
                  <a:pt x="5124551" y="6832"/>
                </a:lnTo>
                <a:lnTo>
                  <a:pt x="5124551" y="3149"/>
                </a:lnTo>
                <a:close/>
              </a:path>
              <a:path w="5131435" h="1313815">
                <a:moveTo>
                  <a:pt x="5131384" y="3149"/>
                </a:moveTo>
                <a:lnTo>
                  <a:pt x="5124551" y="3149"/>
                </a:lnTo>
                <a:lnTo>
                  <a:pt x="5127701" y="6832"/>
                </a:lnTo>
                <a:lnTo>
                  <a:pt x="5131384" y="6832"/>
                </a:lnTo>
                <a:lnTo>
                  <a:pt x="5131384" y="3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90827" y="6349155"/>
            <a:ext cx="4598670" cy="638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41655">
              <a:lnSpc>
                <a:spcPct val="100000"/>
              </a:lnSpc>
              <a:spcBef>
                <a:spcPts val="90"/>
              </a:spcBef>
            </a:pPr>
            <a:r>
              <a:rPr sz="1350" b="0" spc="-15" dirty="0">
                <a:latin typeface="Noto Sans CJK JP Medium"/>
                <a:cs typeface="Noto Sans CJK JP Medium"/>
              </a:rPr>
              <a:t>點選【志願選填相關作業】裡之【志願選填</a:t>
            </a:r>
            <a:r>
              <a:rPr sz="1350" b="0" spc="-10" dirty="0">
                <a:latin typeface="Noto Sans CJK JP Medium"/>
                <a:cs typeface="Noto Sans CJK JP Medium"/>
              </a:rPr>
              <a:t>(</a:t>
            </a:r>
            <a:r>
              <a:rPr sz="1350" b="0" spc="-15" dirty="0">
                <a:latin typeface="Noto Sans CJK JP Medium"/>
                <a:cs typeface="Noto Sans CJK JP Medium"/>
              </a:rPr>
              <a:t>免試</a:t>
            </a:r>
            <a:r>
              <a:rPr sz="1350" b="0" spc="-10" dirty="0">
                <a:latin typeface="Noto Sans CJK JP Medium"/>
                <a:cs typeface="Noto Sans CJK JP Medium"/>
              </a:rPr>
              <a:t>)</a:t>
            </a:r>
            <a:r>
              <a:rPr sz="1350" b="0" spc="-15" dirty="0">
                <a:latin typeface="Noto Sans CJK JP Medium"/>
                <a:cs typeface="Noto Sans CJK JP Medium"/>
              </a:rPr>
              <a:t>】。 </a:t>
            </a:r>
            <a:r>
              <a:rPr sz="1350" b="0" spc="-5" dirty="0">
                <a:latin typeface="Noto Sans CJK JP Medium"/>
                <a:cs typeface="Noto Sans CJK JP Medium"/>
              </a:rPr>
              <a:t>1.</a:t>
            </a:r>
            <a:r>
              <a:rPr sz="1350" b="0" spc="-15" dirty="0">
                <a:latin typeface="Noto Sans CJK JP Medium"/>
                <a:cs typeface="Noto Sans CJK JP Medium"/>
              </a:rPr>
              <a:t>首先閱讀注意事項。</a:t>
            </a:r>
            <a:endParaRPr sz="1350">
              <a:latin typeface="Noto Sans CJK JP Medium"/>
              <a:cs typeface="Noto Sans CJK JP Medium"/>
            </a:endParaRPr>
          </a:p>
          <a:p>
            <a:pPr marL="12700">
              <a:lnSpc>
                <a:spcPts val="1595"/>
              </a:lnSpc>
            </a:pPr>
            <a:r>
              <a:rPr sz="1350" b="0" spc="-10" dirty="0">
                <a:latin typeface="Noto Sans CJK JP Medium"/>
                <a:cs typeface="Noto Sans CJK JP Medium"/>
              </a:rPr>
              <a:t>2.選擇免試欲加入科組：下拉選單選擇學校、科組、學校序。</a:t>
            </a:r>
            <a:endParaRPr sz="1350">
              <a:latin typeface="Noto Sans CJK JP Medium"/>
              <a:cs typeface="Noto Sans CJK JP Medium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372815" y="6969569"/>
            <a:ext cx="1532255" cy="10160"/>
          </a:xfrm>
          <a:custGeom>
            <a:avLst/>
            <a:gdLst/>
            <a:ahLst/>
            <a:cxnLst/>
            <a:rect l="l" t="t" r="r" b="b"/>
            <a:pathLst>
              <a:path w="1532254" h="10159">
                <a:moveTo>
                  <a:pt x="340652" y="0"/>
                </a:moveTo>
                <a:lnTo>
                  <a:pt x="0" y="0"/>
                </a:lnTo>
                <a:lnTo>
                  <a:pt x="0" y="9982"/>
                </a:lnTo>
                <a:lnTo>
                  <a:pt x="340652" y="9982"/>
                </a:lnTo>
                <a:lnTo>
                  <a:pt x="340652" y="0"/>
                </a:lnTo>
                <a:close/>
              </a:path>
              <a:path w="1532254" h="10159">
                <a:moveTo>
                  <a:pt x="851103" y="0"/>
                </a:moveTo>
                <a:lnTo>
                  <a:pt x="510984" y="0"/>
                </a:lnTo>
                <a:lnTo>
                  <a:pt x="510984" y="9982"/>
                </a:lnTo>
                <a:lnTo>
                  <a:pt x="851103" y="9982"/>
                </a:lnTo>
                <a:lnTo>
                  <a:pt x="851103" y="0"/>
                </a:lnTo>
                <a:close/>
              </a:path>
              <a:path w="1532254" h="10159">
                <a:moveTo>
                  <a:pt x="1531899" y="0"/>
                </a:moveTo>
                <a:lnTo>
                  <a:pt x="1021435" y="0"/>
                </a:lnTo>
                <a:lnTo>
                  <a:pt x="1021435" y="9982"/>
                </a:lnTo>
                <a:lnTo>
                  <a:pt x="1531899" y="9982"/>
                </a:lnTo>
                <a:lnTo>
                  <a:pt x="15318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90827" y="6962120"/>
            <a:ext cx="2044700" cy="638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614"/>
              </a:lnSpc>
              <a:spcBef>
                <a:spcPts val="90"/>
              </a:spcBef>
            </a:pPr>
            <a:r>
              <a:rPr sz="1350" b="0" spc="-5" dirty="0">
                <a:latin typeface="Noto Sans CJK JP Medium"/>
                <a:cs typeface="Noto Sans CJK JP Medium"/>
              </a:rPr>
              <a:t>3.</a:t>
            </a:r>
            <a:r>
              <a:rPr sz="1350" b="0" spc="-15" dirty="0">
                <a:latin typeface="Noto Sans CJK JP Medium"/>
                <a:cs typeface="Noto Sans CJK JP Medium"/>
              </a:rPr>
              <a:t>點選【加入】按鈕。</a:t>
            </a:r>
            <a:endParaRPr sz="1350">
              <a:latin typeface="Noto Sans CJK JP Medium"/>
              <a:cs typeface="Noto Sans CJK JP Medium"/>
            </a:endParaRPr>
          </a:p>
          <a:p>
            <a:pPr marL="12700">
              <a:lnSpc>
                <a:spcPts val="1610"/>
              </a:lnSpc>
            </a:pPr>
            <a:r>
              <a:rPr sz="1350" b="0" spc="-10" dirty="0">
                <a:latin typeface="Noto Sans CJK JP Medium"/>
                <a:cs typeface="Noto Sans CJK JP Medium"/>
              </a:rPr>
              <a:t>4.</a:t>
            </a:r>
            <a:r>
              <a:rPr sz="1350" b="0" spc="-15" dirty="0">
                <a:latin typeface="Noto Sans CJK JP Medium"/>
                <a:cs typeface="Noto Sans CJK JP Medium"/>
              </a:rPr>
              <a:t>調整排序。</a:t>
            </a:r>
            <a:endParaRPr sz="1350">
              <a:latin typeface="Noto Sans CJK JP Medium"/>
              <a:cs typeface="Noto Sans CJK JP Medium"/>
            </a:endParaRPr>
          </a:p>
          <a:p>
            <a:pPr marL="12700">
              <a:lnSpc>
                <a:spcPts val="1614"/>
              </a:lnSpc>
            </a:pPr>
            <a:r>
              <a:rPr sz="1350" b="0" spc="-5" dirty="0">
                <a:latin typeface="Noto Sans CJK JP Medium"/>
                <a:cs typeface="Noto Sans CJK JP Medium"/>
              </a:rPr>
              <a:t>5.</a:t>
            </a:r>
            <a:r>
              <a:rPr sz="1350" b="0" spc="-15" dirty="0">
                <a:latin typeface="Noto Sans CJK JP Medium"/>
                <a:cs typeface="Noto Sans CJK JP Medium"/>
              </a:rPr>
              <a:t>點選【儲存志願】按鈕。</a:t>
            </a:r>
            <a:endParaRPr sz="1350">
              <a:latin typeface="Noto Sans CJK JP Medium"/>
              <a:cs typeface="Noto Sans CJK JP Medium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169477" y="6846259"/>
            <a:ext cx="3898900" cy="901065"/>
          </a:xfrm>
          <a:custGeom>
            <a:avLst/>
            <a:gdLst/>
            <a:ahLst/>
            <a:cxnLst/>
            <a:rect l="l" t="t" r="r" b="b"/>
            <a:pathLst>
              <a:path w="3898900" h="901065">
                <a:moveTo>
                  <a:pt x="2097822" y="0"/>
                </a:moveTo>
                <a:lnTo>
                  <a:pt x="2042707" y="11"/>
                </a:lnTo>
                <a:lnTo>
                  <a:pt x="1987662" y="429"/>
                </a:lnTo>
                <a:lnTo>
                  <a:pt x="1932727" y="1254"/>
                </a:lnTo>
                <a:lnTo>
                  <a:pt x="1877940" y="2482"/>
                </a:lnTo>
                <a:lnTo>
                  <a:pt x="1823342" y="4114"/>
                </a:lnTo>
                <a:lnTo>
                  <a:pt x="1768972" y="6147"/>
                </a:lnTo>
                <a:lnTo>
                  <a:pt x="1714869" y="8581"/>
                </a:lnTo>
                <a:lnTo>
                  <a:pt x="1661075" y="11412"/>
                </a:lnTo>
                <a:lnTo>
                  <a:pt x="1607627" y="14642"/>
                </a:lnTo>
                <a:lnTo>
                  <a:pt x="1554566" y="18266"/>
                </a:lnTo>
                <a:lnTo>
                  <a:pt x="1501931" y="22285"/>
                </a:lnTo>
                <a:lnTo>
                  <a:pt x="1449763" y="26697"/>
                </a:lnTo>
                <a:lnTo>
                  <a:pt x="1398100" y="31501"/>
                </a:lnTo>
                <a:lnTo>
                  <a:pt x="1346982" y="36694"/>
                </a:lnTo>
                <a:lnTo>
                  <a:pt x="1296449" y="42275"/>
                </a:lnTo>
                <a:lnTo>
                  <a:pt x="1246541" y="48244"/>
                </a:lnTo>
                <a:lnTo>
                  <a:pt x="1197297" y="54598"/>
                </a:lnTo>
                <a:lnTo>
                  <a:pt x="1148757" y="61336"/>
                </a:lnTo>
                <a:lnTo>
                  <a:pt x="1100961" y="68457"/>
                </a:lnTo>
                <a:lnTo>
                  <a:pt x="1053947" y="75960"/>
                </a:lnTo>
                <a:lnTo>
                  <a:pt x="1007756" y="83841"/>
                </a:lnTo>
                <a:lnTo>
                  <a:pt x="962428" y="92102"/>
                </a:lnTo>
                <a:lnTo>
                  <a:pt x="918002" y="100739"/>
                </a:lnTo>
                <a:lnTo>
                  <a:pt x="874517" y="109751"/>
                </a:lnTo>
                <a:lnTo>
                  <a:pt x="832013" y="119138"/>
                </a:lnTo>
                <a:lnTo>
                  <a:pt x="790531" y="128897"/>
                </a:lnTo>
                <a:lnTo>
                  <a:pt x="750109" y="139027"/>
                </a:lnTo>
                <a:lnTo>
                  <a:pt x="710788" y="149526"/>
                </a:lnTo>
                <a:lnTo>
                  <a:pt x="672606" y="160394"/>
                </a:lnTo>
                <a:lnTo>
                  <a:pt x="635604" y="171628"/>
                </a:lnTo>
                <a:lnTo>
                  <a:pt x="599821" y="183228"/>
                </a:lnTo>
                <a:lnTo>
                  <a:pt x="0" y="208463"/>
                </a:lnTo>
                <a:lnTo>
                  <a:pt x="301231" y="338841"/>
                </a:lnTo>
                <a:lnTo>
                  <a:pt x="280535" y="361098"/>
                </a:lnTo>
                <a:lnTo>
                  <a:pt x="264541" y="383419"/>
                </a:lnTo>
                <a:lnTo>
                  <a:pt x="253194" y="405768"/>
                </a:lnTo>
                <a:lnTo>
                  <a:pt x="246438" y="428105"/>
                </a:lnTo>
                <a:lnTo>
                  <a:pt x="244216" y="450391"/>
                </a:lnTo>
                <a:lnTo>
                  <a:pt x="246472" y="472589"/>
                </a:lnTo>
                <a:lnTo>
                  <a:pt x="264194" y="516565"/>
                </a:lnTo>
                <a:lnTo>
                  <a:pt x="299156" y="559722"/>
                </a:lnTo>
                <a:lnTo>
                  <a:pt x="350907" y="601754"/>
                </a:lnTo>
                <a:lnTo>
                  <a:pt x="418999" y="642350"/>
                </a:lnTo>
                <a:lnTo>
                  <a:pt x="459032" y="662014"/>
                </a:lnTo>
                <a:lnTo>
                  <a:pt x="502982" y="681204"/>
                </a:lnTo>
                <a:lnTo>
                  <a:pt x="550793" y="699881"/>
                </a:lnTo>
                <a:lnTo>
                  <a:pt x="602408" y="718007"/>
                </a:lnTo>
                <a:lnTo>
                  <a:pt x="657771" y="735542"/>
                </a:lnTo>
                <a:lnTo>
                  <a:pt x="716827" y="752449"/>
                </a:lnTo>
                <a:lnTo>
                  <a:pt x="779518" y="768689"/>
                </a:lnTo>
                <a:lnTo>
                  <a:pt x="845789" y="784223"/>
                </a:lnTo>
                <a:lnTo>
                  <a:pt x="915584" y="799014"/>
                </a:lnTo>
                <a:lnTo>
                  <a:pt x="988847" y="813021"/>
                </a:lnTo>
                <a:lnTo>
                  <a:pt x="1037030" y="821491"/>
                </a:lnTo>
                <a:lnTo>
                  <a:pt x="1085938" y="829522"/>
                </a:lnTo>
                <a:lnTo>
                  <a:pt x="1135530" y="837116"/>
                </a:lnTo>
                <a:lnTo>
                  <a:pt x="1185768" y="844275"/>
                </a:lnTo>
                <a:lnTo>
                  <a:pt x="1236610" y="850999"/>
                </a:lnTo>
                <a:lnTo>
                  <a:pt x="1288018" y="857290"/>
                </a:lnTo>
                <a:lnTo>
                  <a:pt x="1339952" y="863151"/>
                </a:lnTo>
                <a:lnTo>
                  <a:pt x="1392372" y="868582"/>
                </a:lnTo>
                <a:lnTo>
                  <a:pt x="1445239" y="873585"/>
                </a:lnTo>
                <a:lnTo>
                  <a:pt x="1498513" y="878161"/>
                </a:lnTo>
                <a:lnTo>
                  <a:pt x="1552153" y="882312"/>
                </a:lnTo>
                <a:lnTo>
                  <a:pt x="1606121" y="886040"/>
                </a:lnTo>
                <a:lnTo>
                  <a:pt x="1660377" y="889346"/>
                </a:lnTo>
                <a:lnTo>
                  <a:pt x="1714881" y="892231"/>
                </a:lnTo>
                <a:lnTo>
                  <a:pt x="1769593" y="894698"/>
                </a:lnTo>
                <a:lnTo>
                  <a:pt x="1824474" y="896747"/>
                </a:lnTo>
                <a:lnTo>
                  <a:pt x="1879484" y="898380"/>
                </a:lnTo>
                <a:lnTo>
                  <a:pt x="1934584" y="899599"/>
                </a:lnTo>
                <a:lnTo>
                  <a:pt x="1989733" y="900405"/>
                </a:lnTo>
                <a:lnTo>
                  <a:pt x="2044892" y="900800"/>
                </a:lnTo>
                <a:lnTo>
                  <a:pt x="2100021" y="900785"/>
                </a:lnTo>
                <a:lnTo>
                  <a:pt x="2155081" y="900362"/>
                </a:lnTo>
                <a:lnTo>
                  <a:pt x="2210031" y="899532"/>
                </a:lnTo>
                <a:lnTo>
                  <a:pt x="2264833" y="898296"/>
                </a:lnTo>
                <a:lnTo>
                  <a:pt x="2319447" y="896657"/>
                </a:lnTo>
                <a:lnTo>
                  <a:pt x="2373832" y="894616"/>
                </a:lnTo>
                <a:lnTo>
                  <a:pt x="2427950" y="892175"/>
                </a:lnTo>
                <a:lnTo>
                  <a:pt x="2481760" y="889334"/>
                </a:lnTo>
                <a:lnTo>
                  <a:pt x="2535223" y="886095"/>
                </a:lnTo>
                <a:lnTo>
                  <a:pt x="2588298" y="882461"/>
                </a:lnTo>
                <a:lnTo>
                  <a:pt x="2640948" y="878432"/>
                </a:lnTo>
                <a:lnTo>
                  <a:pt x="2693131" y="874010"/>
                </a:lnTo>
                <a:lnTo>
                  <a:pt x="2744808" y="869196"/>
                </a:lnTo>
                <a:lnTo>
                  <a:pt x="2795939" y="863992"/>
                </a:lnTo>
                <a:lnTo>
                  <a:pt x="2846485" y="858400"/>
                </a:lnTo>
                <a:lnTo>
                  <a:pt x="2896407" y="852421"/>
                </a:lnTo>
                <a:lnTo>
                  <a:pt x="2945663" y="846057"/>
                </a:lnTo>
                <a:lnTo>
                  <a:pt x="2994215" y="839309"/>
                </a:lnTo>
                <a:lnTo>
                  <a:pt x="3042023" y="832178"/>
                </a:lnTo>
                <a:lnTo>
                  <a:pt x="3089047" y="824666"/>
                </a:lnTo>
                <a:lnTo>
                  <a:pt x="3135248" y="816776"/>
                </a:lnTo>
                <a:lnTo>
                  <a:pt x="3180586" y="808507"/>
                </a:lnTo>
                <a:lnTo>
                  <a:pt x="3225021" y="799862"/>
                </a:lnTo>
                <a:lnTo>
                  <a:pt x="3268513" y="790842"/>
                </a:lnTo>
                <a:lnTo>
                  <a:pt x="3311023" y="781449"/>
                </a:lnTo>
                <a:lnTo>
                  <a:pt x="3352511" y="771685"/>
                </a:lnTo>
                <a:lnTo>
                  <a:pt x="3392938" y="761550"/>
                </a:lnTo>
                <a:lnTo>
                  <a:pt x="3432264" y="751047"/>
                </a:lnTo>
                <a:lnTo>
                  <a:pt x="3470448" y="740176"/>
                </a:lnTo>
                <a:lnTo>
                  <a:pt x="3507452" y="728940"/>
                </a:lnTo>
                <a:lnTo>
                  <a:pt x="3592581" y="699934"/>
                </a:lnTo>
                <a:lnTo>
                  <a:pt x="3638163" y="682162"/>
                </a:lnTo>
                <a:lnTo>
                  <a:pt x="3680000" y="664053"/>
                </a:lnTo>
                <a:lnTo>
                  <a:pt x="3718111" y="645639"/>
                </a:lnTo>
                <a:lnTo>
                  <a:pt x="3752514" y="626948"/>
                </a:lnTo>
                <a:lnTo>
                  <a:pt x="3810272" y="588861"/>
                </a:lnTo>
                <a:lnTo>
                  <a:pt x="3853426" y="550031"/>
                </a:lnTo>
                <a:lnTo>
                  <a:pt x="3882126" y="510702"/>
                </a:lnTo>
                <a:lnTo>
                  <a:pt x="3896521" y="471113"/>
                </a:lnTo>
                <a:lnTo>
                  <a:pt x="3898401" y="451297"/>
                </a:lnTo>
                <a:lnTo>
                  <a:pt x="3896761" y="431506"/>
                </a:lnTo>
                <a:lnTo>
                  <a:pt x="3882997" y="392123"/>
                </a:lnTo>
                <a:lnTo>
                  <a:pt x="3855379" y="353205"/>
                </a:lnTo>
                <a:lnTo>
                  <a:pt x="3814057" y="314992"/>
                </a:lnTo>
                <a:lnTo>
                  <a:pt x="3759180" y="277728"/>
                </a:lnTo>
                <a:lnTo>
                  <a:pt x="3690899" y="241651"/>
                </a:lnTo>
                <a:lnTo>
                  <a:pt x="3651780" y="224135"/>
                </a:lnTo>
                <a:lnTo>
                  <a:pt x="3609365" y="207005"/>
                </a:lnTo>
                <a:lnTo>
                  <a:pt x="3563674" y="190294"/>
                </a:lnTo>
                <a:lnTo>
                  <a:pt x="3514726" y="174030"/>
                </a:lnTo>
                <a:lnTo>
                  <a:pt x="3462540" y="158245"/>
                </a:lnTo>
                <a:lnTo>
                  <a:pt x="3407134" y="142968"/>
                </a:lnTo>
                <a:lnTo>
                  <a:pt x="3348527" y="128230"/>
                </a:lnTo>
                <a:lnTo>
                  <a:pt x="3286738" y="114060"/>
                </a:lnTo>
                <a:lnTo>
                  <a:pt x="3221786" y="100489"/>
                </a:lnTo>
                <a:lnTo>
                  <a:pt x="3153689" y="87546"/>
                </a:lnTo>
                <a:lnTo>
                  <a:pt x="3105506" y="79107"/>
                </a:lnTo>
                <a:lnTo>
                  <a:pt x="3056600" y="71103"/>
                </a:lnTo>
                <a:lnTo>
                  <a:pt x="3007011" y="63535"/>
                </a:lnTo>
                <a:lnTo>
                  <a:pt x="2956777" y="56399"/>
                </a:lnTo>
                <a:lnTo>
                  <a:pt x="2905940" y="49696"/>
                </a:lnTo>
                <a:lnTo>
                  <a:pt x="2854537" y="43424"/>
                </a:lnTo>
                <a:lnTo>
                  <a:pt x="2802610" y="37580"/>
                </a:lnTo>
                <a:lnTo>
                  <a:pt x="2750198" y="32164"/>
                </a:lnTo>
                <a:lnTo>
                  <a:pt x="2697340" y="27174"/>
                </a:lnTo>
                <a:lnTo>
                  <a:pt x="2644075" y="22609"/>
                </a:lnTo>
                <a:lnTo>
                  <a:pt x="2590445" y="18468"/>
                </a:lnTo>
                <a:lnTo>
                  <a:pt x="2536488" y="14748"/>
                </a:lnTo>
                <a:lnTo>
                  <a:pt x="2482243" y="11448"/>
                </a:lnTo>
                <a:lnTo>
                  <a:pt x="2427751" y="8567"/>
                </a:lnTo>
                <a:lnTo>
                  <a:pt x="2373051" y="6104"/>
                </a:lnTo>
                <a:lnTo>
                  <a:pt x="2318183" y="4057"/>
                </a:lnTo>
                <a:lnTo>
                  <a:pt x="2263187" y="2424"/>
                </a:lnTo>
                <a:lnTo>
                  <a:pt x="2208101" y="1205"/>
                </a:lnTo>
                <a:lnTo>
                  <a:pt x="2152966" y="397"/>
                </a:lnTo>
                <a:lnTo>
                  <a:pt x="2097822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936392" y="6983145"/>
            <a:ext cx="2748280" cy="570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95"/>
              </a:spcBef>
            </a:pPr>
            <a:r>
              <a:rPr sz="1750" b="0" spc="35" dirty="0">
                <a:solidFill>
                  <a:srgbClr val="070707"/>
                </a:solidFill>
                <a:latin typeface="WenQuanYi Zen Hei Mono"/>
                <a:cs typeface="WenQuanYi Zen Hei Mono"/>
              </a:rPr>
              <a:t>【</a:t>
            </a:r>
            <a:r>
              <a:rPr sz="1750" b="0" spc="30" dirty="0">
                <a:solidFill>
                  <a:srgbClr val="1D1D1D"/>
                </a:solidFill>
                <a:latin typeface="WenQuanYi Zen Hei Mono"/>
                <a:cs typeface="WenQuanYi Zen Hei Mono"/>
              </a:rPr>
              <a:t>加</a:t>
            </a:r>
            <a:r>
              <a:rPr sz="1750" b="0" spc="35" dirty="0">
                <a:solidFill>
                  <a:srgbClr val="1D1D1D"/>
                </a:solidFill>
                <a:latin typeface="WenQuanYi Zen Hei Mono"/>
                <a:cs typeface="WenQuanYi Zen Hei Mono"/>
              </a:rPr>
              <a:t>入</a:t>
            </a:r>
            <a:r>
              <a:rPr sz="1750" b="0" spc="30" dirty="0">
                <a:solidFill>
                  <a:srgbClr val="070707"/>
                </a:solidFill>
                <a:latin typeface="WenQuanYi Zen Hei Mono"/>
                <a:cs typeface="WenQuanYi Zen Hei Mono"/>
              </a:rPr>
              <a:t>】：只</a:t>
            </a:r>
            <a:r>
              <a:rPr sz="1750" b="0" spc="35" dirty="0">
                <a:solidFill>
                  <a:srgbClr val="070707"/>
                </a:solidFill>
                <a:latin typeface="WenQuanYi Zen Hei Mono"/>
                <a:cs typeface="WenQuanYi Zen Hei Mono"/>
              </a:rPr>
              <a:t>是</a:t>
            </a:r>
            <a:r>
              <a:rPr sz="1750" b="0" u="sng" spc="30" dirty="0">
                <a:solidFill>
                  <a:srgbClr val="1D1D1D"/>
                </a:solidFill>
                <a:uFill>
                  <a:solidFill>
                    <a:srgbClr val="1E1E1E"/>
                  </a:solidFill>
                </a:uFill>
                <a:latin typeface="WenQuanYi Zen Hei Mono"/>
                <a:cs typeface="WenQuanYi Zen Hei Mono"/>
              </a:rPr>
              <a:t>暫</a:t>
            </a:r>
            <a:r>
              <a:rPr sz="1750" b="0" u="sng" spc="35" dirty="0">
                <a:solidFill>
                  <a:srgbClr val="1D1D1D"/>
                </a:solidFill>
                <a:uFill>
                  <a:solidFill>
                    <a:srgbClr val="1E1E1E"/>
                  </a:solidFill>
                </a:uFill>
                <a:latin typeface="WenQuanYi Zen Hei Mono"/>
                <a:cs typeface="WenQuanYi Zen Hei Mono"/>
              </a:rPr>
              <a:t>存</a:t>
            </a:r>
            <a:r>
              <a:rPr sz="1750" b="0" spc="25" dirty="0">
                <a:solidFill>
                  <a:srgbClr val="070707"/>
                </a:solidFill>
                <a:latin typeface="WenQuanYi Zen Hei Mono"/>
                <a:cs typeface="WenQuanYi Zen Hei Mono"/>
              </a:rPr>
              <a:t>志願， </a:t>
            </a:r>
            <a:r>
              <a:rPr sz="1750" b="0" spc="30" dirty="0">
                <a:solidFill>
                  <a:srgbClr val="070707"/>
                </a:solidFill>
                <a:latin typeface="WenQuanYi Zen Hei Mono"/>
                <a:cs typeface="WenQuanYi Zen Hei Mono"/>
              </a:rPr>
              <a:t>並不會儲存到系統哦！</a:t>
            </a:r>
            <a:endParaRPr sz="1750">
              <a:latin typeface="WenQuanYi Zen Hei Mono"/>
              <a:cs typeface="WenQuanYi Zen Hei Mono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62881" y="7576222"/>
            <a:ext cx="4504055" cy="831850"/>
          </a:xfrm>
          <a:custGeom>
            <a:avLst/>
            <a:gdLst/>
            <a:ahLst/>
            <a:cxnLst/>
            <a:rect l="l" t="t" r="r" b="b"/>
            <a:pathLst>
              <a:path w="4504055" h="831850">
                <a:moveTo>
                  <a:pt x="737902" y="0"/>
                </a:moveTo>
                <a:lnTo>
                  <a:pt x="1029139" y="259702"/>
                </a:lnTo>
                <a:lnTo>
                  <a:pt x="948025" y="267244"/>
                </a:lnTo>
                <a:lnTo>
                  <a:pt x="869863" y="275217"/>
                </a:lnTo>
                <a:lnTo>
                  <a:pt x="794704" y="283603"/>
                </a:lnTo>
                <a:lnTo>
                  <a:pt x="722598" y="292386"/>
                </a:lnTo>
                <a:lnTo>
                  <a:pt x="653596" y="301550"/>
                </a:lnTo>
                <a:lnTo>
                  <a:pt x="587748" y="311078"/>
                </a:lnTo>
                <a:lnTo>
                  <a:pt x="525107" y="320953"/>
                </a:lnTo>
                <a:lnTo>
                  <a:pt x="465723" y="331159"/>
                </a:lnTo>
                <a:lnTo>
                  <a:pt x="409646" y="341679"/>
                </a:lnTo>
                <a:lnTo>
                  <a:pt x="356928" y="352498"/>
                </a:lnTo>
                <a:lnTo>
                  <a:pt x="307619" y="363597"/>
                </a:lnTo>
                <a:lnTo>
                  <a:pt x="261770" y="374962"/>
                </a:lnTo>
                <a:lnTo>
                  <a:pt x="219432" y="386575"/>
                </a:lnTo>
                <a:lnTo>
                  <a:pt x="180656" y="398419"/>
                </a:lnTo>
                <a:lnTo>
                  <a:pt x="113994" y="422737"/>
                </a:lnTo>
                <a:lnTo>
                  <a:pt x="62191" y="447784"/>
                </a:lnTo>
                <a:lnTo>
                  <a:pt x="25652" y="473428"/>
                </a:lnTo>
                <a:lnTo>
                  <a:pt x="358" y="512722"/>
                </a:lnTo>
                <a:lnTo>
                  <a:pt x="0" y="525975"/>
                </a:lnTo>
                <a:lnTo>
                  <a:pt x="3763" y="539279"/>
                </a:lnTo>
                <a:lnTo>
                  <a:pt x="40291" y="579323"/>
                </a:lnTo>
                <a:lnTo>
                  <a:pt x="89033" y="607403"/>
                </a:lnTo>
                <a:lnTo>
                  <a:pt x="131141" y="625455"/>
                </a:lnTo>
                <a:lnTo>
                  <a:pt x="180601" y="642939"/>
                </a:lnTo>
                <a:lnTo>
                  <a:pt x="237120" y="659830"/>
                </a:lnTo>
                <a:lnTo>
                  <a:pt x="300406" y="676099"/>
                </a:lnTo>
                <a:lnTo>
                  <a:pt x="370169" y="691719"/>
                </a:lnTo>
                <a:lnTo>
                  <a:pt x="446116" y="706663"/>
                </a:lnTo>
                <a:lnTo>
                  <a:pt x="486317" y="713873"/>
                </a:lnTo>
                <a:lnTo>
                  <a:pt x="527955" y="720904"/>
                </a:lnTo>
                <a:lnTo>
                  <a:pt x="570994" y="727753"/>
                </a:lnTo>
                <a:lnTo>
                  <a:pt x="615396" y="734415"/>
                </a:lnTo>
                <a:lnTo>
                  <a:pt x="661125" y="740887"/>
                </a:lnTo>
                <a:lnTo>
                  <a:pt x="708145" y="747167"/>
                </a:lnTo>
                <a:lnTo>
                  <a:pt x="756420" y="753251"/>
                </a:lnTo>
                <a:lnTo>
                  <a:pt x="805912" y="759135"/>
                </a:lnTo>
                <a:lnTo>
                  <a:pt x="856586" y="764815"/>
                </a:lnTo>
                <a:lnTo>
                  <a:pt x="908405" y="770290"/>
                </a:lnTo>
                <a:lnTo>
                  <a:pt x="961332" y="775554"/>
                </a:lnTo>
                <a:lnTo>
                  <a:pt x="1015332" y="780605"/>
                </a:lnTo>
                <a:lnTo>
                  <a:pt x="1070367" y="785439"/>
                </a:lnTo>
                <a:lnTo>
                  <a:pt x="1126401" y="790053"/>
                </a:lnTo>
                <a:lnTo>
                  <a:pt x="1183398" y="794444"/>
                </a:lnTo>
                <a:lnTo>
                  <a:pt x="1241321" y="798607"/>
                </a:lnTo>
                <a:lnTo>
                  <a:pt x="1300134" y="802540"/>
                </a:lnTo>
                <a:lnTo>
                  <a:pt x="1359800" y="806240"/>
                </a:lnTo>
                <a:lnTo>
                  <a:pt x="1420283" y="809702"/>
                </a:lnTo>
                <a:lnTo>
                  <a:pt x="1481546" y="812924"/>
                </a:lnTo>
                <a:lnTo>
                  <a:pt x="1543554" y="815901"/>
                </a:lnTo>
                <a:lnTo>
                  <a:pt x="1606268" y="818631"/>
                </a:lnTo>
                <a:lnTo>
                  <a:pt x="1669654" y="821111"/>
                </a:lnTo>
                <a:lnTo>
                  <a:pt x="1733674" y="823336"/>
                </a:lnTo>
                <a:lnTo>
                  <a:pt x="1798293" y="825303"/>
                </a:lnTo>
                <a:lnTo>
                  <a:pt x="1863473" y="827009"/>
                </a:lnTo>
                <a:lnTo>
                  <a:pt x="1929178" y="828451"/>
                </a:lnTo>
                <a:lnTo>
                  <a:pt x="1995371" y="829625"/>
                </a:lnTo>
                <a:lnTo>
                  <a:pt x="2062017" y="830528"/>
                </a:lnTo>
                <a:lnTo>
                  <a:pt x="2129079" y="831156"/>
                </a:lnTo>
                <a:lnTo>
                  <a:pt x="2196520" y="831506"/>
                </a:lnTo>
                <a:lnTo>
                  <a:pt x="2264304" y="831574"/>
                </a:lnTo>
                <a:lnTo>
                  <a:pt x="2332394" y="831357"/>
                </a:lnTo>
                <a:lnTo>
                  <a:pt x="2400754" y="830852"/>
                </a:lnTo>
                <a:lnTo>
                  <a:pt x="2469347" y="830055"/>
                </a:lnTo>
                <a:lnTo>
                  <a:pt x="2538138" y="828963"/>
                </a:lnTo>
                <a:lnTo>
                  <a:pt x="2607089" y="827573"/>
                </a:lnTo>
                <a:lnTo>
                  <a:pt x="2676164" y="825881"/>
                </a:lnTo>
                <a:lnTo>
                  <a:pt x="2755205" y="823605"/>
                </a:lnTo>
                <a:lnTo>
                  <a:pt x="2833015" y="820966"/>
                </a:lnTo>
                <a:lnTo>
                  <a:pt x="2909554" y="817971"/>
                </a:lnTo>
                <a:lnTo>
                  <a:pt x="2984787" y="814628"/>
                </a:lnTo>
                <a:lnTo>
                  <a:pt x="3058674" y="810945"/>
                </a:lnTo>
                <a:lnTo>
                  <a:pt x="3131178" y="806929"/>
                </a:lnTo>
                <a:lnTo>
                  <a:pt x="3202260" y="802588"/>
                </a:lnTo>
                <a:lnTo>
                  <a:pt x="3271885" y="797930"/>
                </a:lnTo>
                <a:lnTo>
                  <a:pt x="3340012" y="792963"/>
                </a:lnTo>
                <a:lnTo>
                  <a:pt x="3406605" y="787694"/>
                </a:lnTo>
                <a:lnTo>
                  <a:pt x="3471626" y="782131"/>
                </a:lnTo>
                <a:lnTo>
                  <a:pt x="3535037" y="776281"/>
                </a:lnTo>
                <a:lnTo>
                  <a:pt x="3596800" y="770153"/>
                </a:lnTo>
                <a:lnTo>
                  <a:pt x="3656878" y="763754"/>
                </a:lnTo>
                <a:lnTo>
                  <a:pt x="3715231" y="757092"/>
                </a:lnTo>
                <a:lnTo>
                  <a:pt x="3771824" y="750174"/>
                </a:lnTo>
                <a:lnTo>
                  <a:pt x="3826618" y="743008"/>
                </a:lnTo>
                <a:lnTo>
                  <a:pt x="3879574" y="735603"/>
                </a:lnTo>
                <a:lnTo>
                  <a:pt x="3930656" y="727965"/>
                </a:lnTo>
                <a:lnTo>
                  <a:pt x="3979825" y="720102"/>
                </a:lnTo>
                <a:lnTo>
                  <a:pt x="4027044" y="712023"/>
                </a:lnTo>
                <a:lnTo>
                  <a:pt x="4072275" y="703734"/>
                </a:lnTo>
                <a:lnTo>
                  <a:pt x="4115480" y="695244"/>
                </a:lnTo>
                <a:lnTo>
                  <a:pt x="4156621" y="686559"/>
                </a:lnTo>
                <a:lnTo>
                  <a:pt x="4195660" y="677689"/>
                </a:lnTo>
                <a:lnTo>
                  <a:pt x="4267283" y="659422"/>
                </a:lnTo>
                <a:lnTo>
                  <a:pt x="4330045" y="640502"/>
                </a:lnTo>
                <a:lnTo>
                  <a:pt x="4383645" y="620993"/>
                </a:lnTo>
                <a:lnTo>
                  <a:pt x="4427779" y="600955"/>
                </a:lnTo>
                <a:lnTo>
                  <a:pt x="4462145" y="580450"/>
                </a:lnTo>
                <a:lnTo>
                  <a:pt x="4494718" y="548953"/>
                </a:lnTo>
                <a:lnTo>
                  <a:pt x="4503612" y="516753"/>
                </a:lnTo>
                <a:lnTo>
                  <a:pt x="4501138" y="505899"/>
                </a:lnTo>
                <a:lnTo>
                  <a:pt x="4476871" y="473085"/>
                </a:lnTo>
                <a:lnTo>
                  <a:pt x="4432506" y="443240"/>
                </a:lnTo>
                <a:lnTo>
                  <a:pt x="4394182" y="424916"/>
                </a:lnTo>
                <a:lnTo>
                  <a:pt x="4348361" y="407145"/>
                </a:lnTo>
                <a:lnTo>
                  <a:pt x="4295333" y="389955"/>
                </a:lnTo>
                <a:lnTo>
                  <a:pt x="4235392" y="373373"/>
                </a:lnTo>
                <a:lnTo>
                  <a:pt x="4168828" y="357425"/>
                </a:lnTo>
                <a:lnTo>
                  <a:pt x="4095933" y="342140"/>
                </a:lnTo>
                <a:lnTo>
                  <a:pt x="4057202" y="334754"/>
                </a:lnTo>
                <a:lnTo>
                  <a:pt x="4016998" y="327544"/>
                </a:lnTo>
                <a:lnTo>
                  <a:pt x="3975357" y="320513"/>
                </a:lnTo>
                <a:lnTo>
                  <a:pt x="3932315" y="313665"/>
                </a:lnTo>
                <a:lnTo>
                  <a:pt x="3887909" y="307003"/>
                </a:lnTo>
                <a:lnTo>
                  <a:pt x="3842175" y="300531"/>
                </a:lnTo>
                <a:lnTo>
                  <a:pt x="3795150" y="294251"/>
                </a:lnTo>
                <a:lnTo>
                  <a:pt x="3746871" y="288167"/>
                </a:lnTo>
                <a:lnTo>
                  <a:pt x="3697373" y="282283"/>
                </a:lnTo>
                <a:lnTo>
                  <a:pt x="3646692" y="276603"/>
                </a:lnTo>
                <a:lnTo>
                  <a:pt x="3594867" y="271128"/>
                </a:lnTo>
                <a:lnTo>
                  <a:pt x="3541932" y="265864"/>
                </a:lnTo>
                <a:lnTo>
                  <a:pt x="3487925" y="260813"/>
                </a:lnTo>
                <a:lnTo>
                  <a:pt x="3432882" y="255979"/>
                </a:lnTo>
                <a:lnTo>
                  <a:pt x="3376839" y="251365"/>
                </a:lnTo>
                <a:lnTo>
                  <a:pt x="3319832" y="246974"/>
                </a:lnTo>
                <a:lnTo>
                  <a:pt x="3261899" y="242811"/>
                </a:lnTo>
                <a:lnTo>
                  <a:pt x="3203075" y="238878"/>
                </a:lnTo>
                <a:lnTo>
                  <a:pt x="3143398" y="235178"/>
                </a:lnTo>
                <a:lnTo>
                  <a:pt x="3082903" y="231716"/>
                </a:lnTo>
                <a:lnTo>
                  <a:pt x="3021627" y="228495"/>
                </a:lnTo>
                <a:lnTo>
                  <a:pt x="2959606" y="225517"/>
                </a:lnTo>
                <a:lnTo>
                  <a:pt x="2896877" y="222787"/>
                </a:lnTo>
                <a:lnTo>
                  <a:pt x="2833476" y="220308"/>
                </a:lnTo>
                <a:lnTo>
                  <a:pt x="2769440" y="218083"/>
                </a:lnTo>
                <a:lnTo>
                  <a:pt x="2704805" y="216116"/>
                </a:lnTo>
                <a:lnTo>
                  <a:pt x="2639608" y="214410"/>
                </a:lnTo>
                <a:lnTo>
                  <a:pt x="2573884" y="212968"/>
                </a:lnTo>
                <a:lnTo>
                  <a:pt x="2507671" y="211794"/>
                </a:lnTo>
                <a:lnTo>
                  <a:pt x="2441005" y="210892"/>
                </a:lnTo>
                <a:lnTo>
                  <a:pt x="2373923" y="210265"/>
                </a:lnTo>
                <a:lnTo>
                  <a:pt x="2306460" y="209915"/>
                </a:lnTo>
                <a:lnTo>
                  <a:pt x="2238653" y="209847"/>
                </a:lnTo>
                <a:lnTo>
                  <a:pt x="2170539" y="210064"/>
                </a:lnTo>
                <a:lnTo>
                  <a:pt x="2102155" y="210570"/>
                </a:lnTo>
                <a:lnTo>
                  <a:pt x="2033535" y="211367"/>
                </a:lnTo>
                <a:lnTo>
                  <a:pt x="1964718" y="212460"/>
                </a:lnTo>
                <a:lnTo>
                  <a:pt x="1895739" y="213851"/>
                </a:lnTo>
                <a:lnTo>
                  <a:pt x="1826635" y="215544"/>
                </a:lnTo>
                <a:lnTo>
                  <a:pt x="737902" y="0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409750" y="7879999"/>
            <a:ext cx="3147695" cy="366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00" b="0" spc="35" dirty="0">
                <a:solidFill>
                  <a:srgbClr val="070707"/>
                </a:solidFill>
                <a:latin typeface="WenQuanYi Zen Hei Mono"/>
                <a:cs typeface="WenQuanYi Zen Hei Mono"/>
              </a:rPr>
              <a:t>很重要</a:t>
            </a:r>
            <a:r>
              <a:rPr sz="2200" b="0" spc="30" dirty="0">
                <a:solidFill>
                  <a:srgbClr val="070707"/>
                </a:solidFill>
                <a:latin typeface="WenQuanYi Zen Hei Mono"/>
                <a:cs typeface="WenQuanYi Zen Hei Mono"/>
              </a:rPr>
              <a:t>！</a:t>
            </a:r>
            <a:r>
              <a:rPr sz="2200" b="0" spc="35" dirty="0">
                <a:solidFill>
                  <a:srgbClr val="070707"/>
                </a:solidFill>
                <a:latin typeface="WenQuanYi Zen Hei Mono"/>
                <a:cs typeface="WenQuanYi Zen Hei Mono"/>
              </a:rPr>
              <a:t>很重要</a:t>
            </a:r>
            <a:r>
              <a:rPr sz="2200" b="0" spc="20" dirty="0">
                <a:solidFill>
                  <a:srgbClr val="070707"/>
                </a:solidFill>
                <a:latin typeface="WenQuanYi Zen Hei Mono"/>
                <a:cs typeface="WenQuanYi Zen Hei Mono"/>
              </a:rPr>
              <a:t>!很重要!</a:t>
            </a:r>
            <a:endParaRPr sz="2200">
              <a:latin typeface="WenQuanYi Zen Hei Mono"/>
              <a:cs typeface="WenQuanYi Zen Hei Mon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08761" y="5610012"/>
            <a:ext cx="2447925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spc="30" dirty="0">
                <a:latin typeface="Noto Sans CJK JP Bold"/>
                <a:cs typeface="Noto Sans CJK JP Bold"/>
              </a:rPr>
              <a:t>免試志願選填功能</a:t>
            </a:r>
            <a:endParaRPr sz="2350">
              <a:latin typeface="Noto Sans CJK JP Bold"/>
              <a:cs typeface="Noto Sans CJK JP Bold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04989" y="5675286"/>
            <a:ext cx="293344" cy="2775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336" y="5346827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0"/>
                </a:moveTo>
                <a:lnTo>
                  <a:pt x="7504366" y="0"/>
                </a:lnTo>
                <a:lnTo>
                  <a:pt x="7504366" y="5340223"/>
                </a:lnTo>
                <a:lnTo>
                  <a:pt x="0" y="534022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238225" y="10228272"/>
            <a:ext cx="132080" cy="146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60" dirty="0">
                <a:latin typeface="Verdana"/>
                <a:cs typeface="Verdana"/>
              </a:rPr>
              <a:t>46</a:t>
            </a:r>
            <a:endParaRPr sz="7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4657" y="4927079"/>
            <a:ext cx="1555115" cy="274955"/>
          </a:xfrm>
          <a:custGeom>
            <a:avLst/>
            <a:gdLst/>
            <a:ahLst/>
            <a:cxnLst/>
            <a:rect l="l" t="t" r="r" b="b"/>
            <a:pathLst>
              <a:path w="1555114" h="274954">
                <a:moveTo>
                  <a:pt x="520" y="0"/>
                </a:moveTo>
                <a:lnTo>
                  <a:pt x="0" y="0"/>
                </a:lnTo>
                <a:lnTo>
                  <a:pt x="0" y="274320"/>
                </a:lnTo>
                <a:lnTo>
                  <a:pt x="520" y="274320"/>
                </a:lnTo>
                <a:lnTo>
                  <a:pt x="520" y="0"/>
                </a:lnTo>
                <a:close/>
              </a:path>
              <a:path w="1555114" h="274954">
                <a:moveTo>
                  <a:pt x="1555026" y="0"/>
                </a:moveTo>
                <a:lnTo>
                  <a:pt x="1554505" y="0"/>
                </a:lnTo>
                <a:lnTo>
                  <a:pt x="1554505" y="274421"/>
                </a:lnTo>
                <a:lnTo>
                  <a:pt x="520" y="274421"/>
                </a:lnTo>
                <a:lnTo>
                  <a:pt x="520" y="274942"/>
                </a:lnTo>
                <a:lnTo>
                  <a:pt x="1554505" y="274942"/>
                </a:lnTo>
                <a:lnTo>
                  <a:pt x="1555026" y="274942"/>
                </a:lnTo>
                <a:lnTo>
                  <a:pt x="15550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0827" y="914231"/>
            <a:ext cx="1955800" cy="66357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53060" indent="-340995">
              <a:lnSpc>
                <a:spcPct val="100000"/>
              </a:lnSpc>
              <a:spcBef>
                <a:spcPts val="690"/>
              </a:spcBef>
              <a:buFont typeface="Wingdings"/>
              <a:buChar char=""/>
              <a:tabLst>
                <a:tab pos="353060" algn="l"/>
                <a:tab pos="353695" algn="l"/>
              </a:tabLst>
            </a:pPr>
            <a:r>
              <a:rPr sz="2050" b="0" spc="35" dirty="0">
                <a:latin typeface="Noto Sans CJK JP Medium"/>
                <a:cs typeface="Noto Sans CJK JP Medium"/>
              </a:rPr>
              <a:t>排序功能說明</a:t>
            </a:r>
            <a:endParaRPr sz="2050">
              <a:latin typeface="Noto Sans CJK JP Medium"/>
              <a:cs typeface="Noto Sans CJK JP Medium"/>
            </a:endParaRPr>
          </a:p>
          <a:p>
            <a:pPr marL="755650" lvl="1" indent="-213360">
              <a:lnSpc>
                <a:spcPct val="100000"/>
              </a:lnSpc>
              <a:spcBef>
                <a:spcPts val="355"/>
              </a:spcBef>
              <a:buFont typeface="Wingdings"/>
              <a:buChar char=""/>
              <a:tabLst>
                <a:tab pos="756285" algn="l"/>
              </a:tabLst>
            </a:pPr>
            <a:r>
              <a:rPr sz="1350" b="0" spc="-10" dirty="0">
                <a:latin typeface="Noto Sans CJK JP Medium"/>
                <a:cs typeface="Noto Sans CJK JP Medium"/>
              </a:rPr>
              <a:t>上下移動</a:t>
            </a:r>
            <a:endParaRPr sz="1350">
              <a:latin typeface="Noto Sans CJK JP Medium"/>
              <a:cs typeface="Noto Sans CJK JP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89456" y="1564678"/>
            <a:ext cx="4982667" cy="1396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67522" y="2996165"/>
            <a:ext cx="3742690" cy="63246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25425" indent="-21336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26060" algn="l"/>
              </a:tabLst>
            </a:pPr>
            <a:r>
              <a:rPr sz="1050" b="0" spc="-10" dirty="0">
                <a:latin typeface="Noto Sans CJK JP Medium"/>
                <a:cs typeface="Noto Sans CJK JP Medium"/>
              </a:rPr>
              <a:t>快速移動志願序</a:t>
            </a:r>
            <a:endParaRPr sz="1050">
              <a:latin typeface="Noto Sans CJK JP Medium"/>
              <a:cs typeface="Noto Sans CJK JP Medium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750" spc="35" dirty="0">
                <a:latin typeface="Noto Sans CJK JP Bold"/>
                <a:cs typeface="Noto Sans CJK JP Bold"/>
              </a:rPr>
              <a:t>輸入目標分發編號，再按下</a:t>
            </a:r>
            <a:r>
              <a:rPr sz="1750" spc="20" dirty="0">
                <a:latin typeface="Noto Sans CJK JP Bold"/>
                <a:cs typeface="Noto Sans CJK JP Bold"/>
              </a:rPr>
              <a:t>Go</a:t>
            </a:r>
            <a:r>
              <a:rPr sz="1750" spc="35" dirty="0">
                <a:latin typeface="Noto Sans CJK JP Bold"/>
                <a:cs typeface="Noto Sans CJK JP Bold"/>
              </a:rPr>
              <a:t>按鈕。</a:t>
            </a:r>
            <a:endParaRPr sz="1750">
              <a:latin typeface="Noto Sans CJK JP Bold"/>
              <a:cs typeface="Noto Sans CJK JP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89456" y="3726891"/>
            <a:ext cx="4549267" cy="12706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69179" y="4286160"/>
            <a:ext cx="99695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-5" dirty="0">
                <a:latin typeface="Arial"/>
                <a:cs typeface="Arial"/>
              </a:rPr>
              <a:t>8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32222" y="4256940"/>
            <a:ext cx="241300" cy="260350"/>
          </a:xfrm>
          <a:custGeom>
            <a:avLst/>
            <a:gdLst/>
            <a:ahLst/>
            <a:cxnLst/>
            <a:rect l="l" t="t" r="r" b="b"/>
            <a:pathLst>
              <a:path w="241300" h="260350">
                <a:moveTo>
                  <a:pt x="120088" y="0"/>
                </a:moveTo>
                <a:lnTo>
                  <a:pt x="56962" y="18954"/>
                </a:lnTo>
                <a:lnTo>
                  <a:pt x="11334" y="75377"/>
                </a:lnTo>
                <a:lnTo>
                  <a:pt x="520" y="117613"/>
                </a:lnTo>
                <a:lnTo>
                  <a:pt x="0" y="137590"/>
                </a:lnTo>
                <a:lnTo>
                  <a:pt x="1054" y="150214"/>
                </a:lnTo>
                <a:lnTo>
                  <a:pt x="14700" y="192846"/>
                </a:lnTo>
                <a:lnTo>
                  <a:pt x="36715" y="224927"/>
                </a:lnTo>
                <a:lnTo>
                  <a:pt x="96742" y="258387"/>
                </a:lnTo>
                <a:lnTo>
                  <a:pt x="130197" y="260240"/>
                </a:lnTo>
                <a:lnTo>
                  <a:pt x="162909" y="252492"/>
                </a:lnTo>
                <a:lnTo>
                  <a:pt x="192600" y="235380"/>
                </a:lnTo>
                <a:lnTo>
                  <a:pt x="193291" y="234637"/>
                </a:lnTo>
                <a:lnTo>
                  <a:pt x="125148" y="234637"/>
                </a:lnTo>
                <a:lnTo>
                  <a:pt x="93148" y="230604"/>
                </a:lnTo>
                <a:lnTo>
                  <a:pt x="63902" y="214639"/>
                </a:lnTo>
                <a:lnTo>
                  <a:pt x="40695" y="186513"/>
                </a:lnTo>
                <a:lnTo>
                  <a:pt x="26809" y="145997"/>
                </a:lnTo>
                <a:lnTo>
                  <a:pt x="25807" y="136015"/>
                </a:lnTo>
                <a:lnTo>
                  <a:pt x="25862" y="123391"/>
                </a:lnTo>
                <a:lnTo>
                  <a:pt x="38915" y="77422"/>
                </a:lnTo>
                <a:lnTo>
                  <a:pt x="90788" y="30987"/>
                </a:lnTo>
                <a:lnTo>
                  <a:pt x="123145" y="26047"/>
                </a:lnTo>
                <a:lnTo>
                  <a:pt x="191648" y="26047"/>
                </a:lnTo>
                <a:lnTo>
                  <a:pt x="183307" y="18598"/>
                </a:lnTo>
                <a:lnTo>
                  <a:pt x="152773" y="4599"/>
                </a:lnTo>
                <a:lnTo>
                  <a:pt x="120088" y="0"/>
                </a:lnTo>
                <a:close/>
              </a:path>
              <a:path w="241300" h="260350">
                <a:moveTo>
                  <a:pt x="191648" y="26047"/>
                </a:moveTo>
                <a:lnTo>
                  <a:pt x="123145" y="26047"/>
                </a:lnTo>
                <a:lnTo>
                  <a:pt x="155191" y="33112"/>
                </a:lnTo>
                <a:lnTo>
                  <a:pt x="183480" y="52045"/>
                </a:lnTo>
                <a:lnTo>
                  <a:pt x="204568" y="82713"/>
                </a:lnTo>
                <a:lnTo>
                  <a:pt x="215011" y="124979"/>
                </a:lnTo>
                <a:lnTo>
                  <a:pt x="215011" y="136015"/>
                </a:lnTo>
                <a:lnTo>
                  <a:pt x="204834" y="177426"/>
                </a:lnTo>
                <a:lnTo>
                  <a:pt x="184275" y="207819"/>
                </a:lnTo>
                <a:lnTo>
                  <a:pt x="156619" y="226966"/>
                </a:lnTo>
                <a:lnTo>
                  <a:pt x="125148" y="234637"/>
                </a:lnTo>
                <a:lnTo>
                  <a:pt x="193291" y="234637"/>
                </a:lnTo>
                <a:lnTo>
                  <a:pt x="216992" y="209142"/>
                </a:lnTo>
                <a:lnTo>
                  <a:pt x="233807" y="174015"/>
                </a:lnTo>
                <a:lnTo>
                  <a:pt x="240683" y="130757"/>
                </a:lnTo>
                <a:lnTo>
                  <a:pt x="240766" y="123391"/>
                </a:lnTo>
                <a:lnTo>
                  <a:pt x="240245" y="117092"/>
                </a:lnTo>
                <a:lnTo>
                  <a:pt x="229219" y="74833"/>
                </a:lnTo>
                <a:lnTo>
                  <a:pt x="209514" y="42006"/>
                </a:lnTo>
                <a:lnTo>
                  <a:pt x="191648" y="26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08761" y="269789"/>
            <a:ext cx="2447925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b="0" spc="30" dirty="0">
                <a:latin typeface="Noto Sans CJK JP Bold"/>
                <a:cs typeface="Noto Sans CJK JP Bold"/>
              </a:rPr>
              <a:t>免試志願選填功能</a:t>
            </a:r>
            <a:endParaRPr sz="2350">
              <a:latin typeface="Noto Sans CJK JP Bold"/>
              <a:cs typeface="Noto Sans CJK JP Bol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4989" y="335051"/>
            <a:ext cx="293344" cy="2775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49261" y="4888614"/>
            <a:ext cx="121285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105" dirty="0">
                <a:latin typeface="Verdana"/>
                <a:cs typeface="Verdana"/>
              </a:rPr>
              <a:t>47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336" y="6603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0"/>
                </a:moveTo>
                <a:lnTo>
                  <a:pt x="7504366" y="0"/>
                </a:lnTo>
                <a:lnTo>
                  <a:pt x="7504366" y="5340223"/>
                </a:lnTo>
                <a:lnTo>
                  <a:pt x="0" y="534022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90849" y="6385509"/>
            <a:ext cx="1110615" cy="403225"/>
            <a:chOff x="90849" y="6385509"/>
            <a:chExt cx="1110615" cy="403225"/>
          </a:xfrm>
        </p:grpSpPr>
        <p:sp>
          <p:nvSpPr>
            <p:cNvPr id="14" name="object 14"/>
            <p:cNvSpPr/>
            <p:nvPr/>
          </p:nvSpPr>
          <p:spPr>
            <a:xfrm>
              <a:off x="90849" y="6583165"/>
              <a:ext cx="1110615" cy="7620"/>
            </a:xfrm>
            <a:custGeom>
              <a:avLst/>
              <a:gdLst/>
              <a:ahLst/>
              <a:cxnLst/>
              <a:rect l="l" t="t" r="r" b="b"/>
              <a:pathLst>
                <a:path w="1110615" h="7620">
                  <a:moveTo>
                    <a:pt x="1110284" y="0"/>
                  </a:moveTo>
                  <a:lnTo>
                    <a:pt x="0" y="0"/>
                  </a:lnTo>
                  <a:lnTo>
                    <a:pt x="0" y="7360"/>
                  </a:lnTo>
                  <a:lnTo>
                    <a:pt x="1110284" y="7360"/>
                  </a:lnTo>
                  <a:lnTo>
                    <a:pt x="11102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50608" y="6385509"/>
              <a:ext cx="327660" cy="403225"/>
            </a:xfrm>
            <a:custGeom>
              <a:avLst/>
              <a:gdLst/>
              <a:ahLst/>
              <a:cxnLst/>
              <a:rect l="l" t="t" r="r" b="b"/>
              <a:pathLst>
                <a:path w="327659" h="403225">
                  <a:moveTo>
                    <a:pt x="163499" y="0"/>
                  </a:moveTo>
                  <a:lnTo>
                    <a:pt x="119991" y="7174"/>
                  </a:lnTo>
                  <a:lnTo>
                    <a:pt x="80922" y="27432"/>
                  </a:lnTo>
                  <a:lnTo>
                    <a:pt x="47840" y="58877"/>
                  </a:lnTo>
                  <a:lnTo>
                    <a:pt x="22294" y="99609"/>
                  </a:lnTo>
                  <a:lnTo>
                    <a:pt x="5831" y="147731"/>
                  </a:lnTo>
                  <a:lnTo>
                    <a:pt x="0" y="201345"/>
                  </a:lnTo>
                  <a:lnTo>
                    <a:pt x="5831" y="254774"/>
                  </a:lnTo>
                  <a:lnTo>
                    <a:pt x="22294" y="302845"/>
                  </a:lnTo>
                  <a:lnTo>
                    <a:pt x="47840" y="343614"/>
                  </a:lnTo>
                  <a:lnTo>
                    <a:pt x="80922" y="375140"/>
                  </a:lnTo>
                  <a:lnTo>
                    <a:pt x="119991" y="395479"/>
                  </a:lnTo>
                  <a:lnTo>
                    <a:pt x="163499" y="402691"/>
                  </a:lnTo>
                  <a:lnTo>
                    <a:pt x="207041" y="395479"/>
                  </a:lnTo>
                  <a:lnTo>
                    <a:pt x="246203" y="375140"/>
                  </a:lnTo>
                  <a:lnTo>
                    <a:pt x="279407" y="343614"/>
                  </a:lnTo>
                  <a:lnTo>
                    <a:pt x="305078" y="302845"/>
                  </a:lnTo>
                  <a:lnTo>
                    <a:pt x="321637" y="254774"/>
                  </a:lnTo>
                  <a:lnTo>
                    <a:pt x="327507" y="201345"/>
                  </a:lnTo>
                  <a:lnTo>
                    <a:pt x="321637" y="147731"/>
                  </a:lnTo>
                  <a:lnTo>
                    <a:pt x="305078" y="99609"/>
                  </a:lnTo>
                  <a:lnTo>
                    <a:pt x="279407" y="58877"/>
                  </a:lnTo>
                  <a:lnTo>
                    <a:pt x="246203" y="27432"/>
                  </a:lnTo>
                  <a:lnTo>
                    <a:pt x="207041" y="7174"/>
                  </a:lnTo>
                  <a:lnTo>
                    <a:pt x="163499" y="0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4338535" y="6583165"/>
            <a:ext cx="3129280" cy="7620"/>
          </a:xfrm>
          <a:custGeom>
            <a:avLst/>
            <a:gdLst/>
            <a:ahLst/>
            <a:cxnLst/>
            <a:rect l="l" t="t" r="r" b="b"/>
            <a:pathLst>
              <a:path w="3129279" h="7620">
                <a:moveTo>
                  <a:pt x="3128987" y="0"/>
                </a:moveTo>
                <a:lnTo>
                  <a:pt x="0" y="0"/>
                </a:lnTo>
                <a:lnTo>
                  <a:pt x="0" y="7360"/>
                </a:lnTo>
                <a:lnTo>
                  <a:pt x="3128987" y="7360"/>
                </a:lnTo>
                <a:lnTo>
                  <a:pt x="3128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564309" y="6488464"/>
            <a:ext cx="2593340" cy="207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b="0" spc="-10" dirty="0">
                <a:latin typeface="Noto Sans CJK JP Medium"/>
                <a:cs typeface="Noto Sans CJK JP Medium"/>
              </a:rPr>
              <a:t>志願選填相關作業</a:t>
            </a:r>
            <a:r>
              <a:rPr sz="1200" b="1" spc="5" dirty="0">
                <a:latin typeface="Verdana"/>
                <a:cs typeface="Verdana"/>
              </a:rPr>
              <a:t>/</a:t>
            </a:r>
            <a:r>
              <a:rPr sz="1200" b="1" spc="-150" dirty="0">
                <a:latin typeface="Verdana"/>
                <a:cs typeface="Verdana"/>
              </a:rPr>
              <a:t> </a:t>
            </a:r>
            <a:r>
              <a:rPr sz="1200" b="0" spc="-15" dirty="0">
                <a:latin typeface="Noto Sans CJK JP Medium"/>
                <a:cs typeface="Noto Sans CJK JP Medium"/>
              </a:rPr>
              <a:t>查詢我的志願資料</a:t>
            </a:r>
            <a:endParaRPr sz="1200">
              <a:latin typeface="Noto Sans CJK JP Medium"/>
              <a:cs typeface="Noto Sans CJK JP Mediu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34478" y="7061034"/>
            <a:ext cx="159816" cy="159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90942" y="6977888"/>
            <a:ext cx="5469890" cy="56134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070"/>
              </a:lnSpc>
              <a:spcBef>
                <a:spcPts val="229"/>
              </a:spcBef>
            </a:pPr>
            <a:r>
              <a:rPr sz="1750" spc="30" dirty="0">
                <a:latin typeface="Noto Sans CJK JP Bold"/>
                <a:cs typeface="Noto Sans CJK JP Bold"/>
              </a:rPr>
              <a:t>儲存志願完成後，務必到【查詢我的志願資料】頁面，  確認所選的志願及順序哦！</a:t>
            </a:r>
            <a:endParaRPr sz="1750">
              <a:latin typeface="Noto Sans CJK JP Bold"/>
              <a:cs typeface="Noto Sans CJK JP 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8761" y="5610012"/>
            <a:ext cx="3053080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spc="25" dirty="0">
                <a:latin typeface="Noto Sans CJK JP Bold"/>
                <a:cs typeface="Noto Sans CJK JP Bold"/>
              </a:rPr>
              <a:t>查詢我的免試志願資料</a:t>
            </a:r>
            <a:endParaRPr sz="2350">
              <a:latin typeface="Noto Sans CJK JP Bold"/>
              <a:cs typeface="Noto Sans CJK JP Bold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4989" y="5675286"/>
            <a:ext cx="293344" cy="2775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1079703" y="7719212"/>
            <a:ext cx="5774055" cy="2662555"/>
            <a:chOff x="1079703" y="7719212"/>
            <a:chExt cx="5774055" cy="2662555"/>
          </a:xfrm>
        </p:grpSpPr>
        <p:sp>
          <p:nvSpPr>
            <p:cNvPr id="23" name="object 23"/>
            <p:cNvSpPr/>
            <p:nvPr/>
          </p:nvSpPr>
          <p:spPr>
            <a:xfrm>
              <a:off x="1082852" y="7722374"/>
              <a:ext cx="5769330" cy="265584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79703" y="7719212"/>
              <a:ext cx="5774055" cy="2662555"/>
            </a:xfrm>
            <a:custGeom>
              <a:avLst/>
              <a:gdLst/>
              <a:ahLst/>
              <a:cxnLst/>
              <a:rect l="l" t="t" r="r" b="b"/>
              <a:pathLst>
                <a:path w="5774055" h="2662554">
                  <a:moveTo>
                    <a:pt x="5773800" y="0"/>
                  </a:moveTo>
                  <a:lnTo>
                    <a:pt x="0" y="0"/>
                  </a:lnTo>
                  <a:lnTo>
                    <a:pt x="0" y="2662161"/>
                  </a:lnTo>
                  <a:lnTo>
                    <a:pt x="5773800" y="2662161"/>
                  </a:lnTo>
                  <a:lnTo>
                    <a:pt x="5773800" y="2658478"/>
                  </a:lnTo>
                  <a:lnTo>
                    <a:pt x="7353" y="2658478"/>
                  </a:lnTo>
                  <a:lnTo>
                    <a:pt x="3670" y="2655328"/>
                  </a:lnTo>
                  <a:lnTo>
                    <a:pt x="7353" y="2655328"/>
                  </a:lnTo>
                  <a:lnTo>
                    <a:pt x="7353" y="7365"/>
                  </a:lnTo>
                  <a:lnTo>
                    <a:pt x="3670" y="7365"/>
                  </a:lnTo>
                  <a:lnTo>
                    <a:pt x="7353" y="3682"/>
                  </a:lnTo>
                  <a:lnTo>
                    <a:pt x="5773800" y="3682"/>
                  </a:lnTo>
                  <a:lnTo>
                    <a:pt x="5773800" y="0"/>
                  </a:lnTo>
                  <a:close/>
                </a:path>
                <a:path w="5774055" h="2662554">
                  <a:moveTo>
                    <a:pt x="7353" y="2655328"/>
                  </a:moveTo>
                  <a:lnTo>
                    <a:pt x="3670" y="2655328"/>
                  </a:lnTo>
                  <a:lnTo>
                    <a:pt x="7353" y="2658478"/>
                  </a:lnTo>
                  <a:lnTo>
                    <a:pt x="7353" y="2655328"/>
                  </a:lnTo>
                  <a:close/>
                </a:path>
                <a:path w="5774055" h="2662554">
                  <a:moveTo>
                    <a:pt x="5766435" y="2655328"/>
                  </a:moveTo>
                  <a:lnTo>
                    <a:pt x="7353" y="2655328"/>
                  </a:lnTo>
                  <a:lnTo>
                    <a:pt x="7353" y="2658478"/>
                  </a:lnTo>
                  <a:lnTo>
                    <a:pt x="5766435" y="2658478"/>
                  </a:lnTo>
                  <a:lnTo>
                    <a:pt x="5766435" y="2655328"/>
                  </a:lnTo>
                  <a:close/>
                </a:path>
                <a:path w="5774055" h="2662554">
                  <a:moveTo>
                    <a:pt x="5766435" y="3682"/>
                  </a:moveTo>
                  <a:lnTo>
                    <a:pt x="5766435" y="2658478"/>
                  </a:lnTo>
                  <a:lnTo>
                    <a:pt x="5770118" y="2655328"/>
                  </a:lnTo>
                  <a:lnTo>
                    <a:pt x="5773800" y="2655328"/>
                  </a:lnTo>
                  <a:lnTo>
                    <a:pt x="5773800" y="7365"/>
                  </a:lnTo>
                  <a:lnTo>
                    <a:pt x="5770118" y="7365"/>
                  </a:lnTo>
                  <a:lnTo>
                    <a:pt x="5766435" y="3682"/>
                  </a:lnTo>
                  <a:close/>
                </a:path>
                <a:path w="5774055" h="2662554">
                  <a:moveTo>
                    <a:pt x="5773800" y="2655328"/>
                  </a:moveTo>
                  <a:lnTo>
                    <a:pt x="5770118" y="2655328"/>
                  </a:lnTo>
                  <a:lnTo>
                    <a:pt x="5766435" y="2658478"/>
                  </a:lnTo>
                  <a:lnTo>
                    <a:pt x="5773800" y="2658478"/>
                  </a:lnTo>
                  <a:lnTo>
                    <a:pt x="5773800" y="2655328"/>
                  </a:lnTo>
                  <a:close/>
                </a:path>
                <a:path w="5774055" h="2662554">
                  <a:moveTo>
                    <a:pt x="7353" y="3682"/>
                  </a:moveTo>
                  <a:lnTo>
                    <a:pt x="3670" y="7365"/>
                  </a:lnTo>
                  <a:lnTo>
                    <a:pt x="7353" y="7365"/>
                  </a:lnTo>
                  <a:lnTo>
                    <a:pt x="7353" y="3682"/>
                  </a:lnTo>
                  <a:close/>
                </a:path>
                <a:path w="5774055" h="2662554">
                  <a:moveTo>
                    <a:pt x="5766435" y="3682"/>
                  </a:moveTo>
                  <a:lnTo>
                    <a:pt x="7353" y="3682"/>
                  </a:lnTo>
                  <a:lnTo>
                    <a:pt x="7353" y="7365"/>
                  </a:lnTo>
                  <a:lnTo>
                    <a:pt x="5766435" y="7365"/>
                  </a:lnTo>
                  <a:lnTo>
                    <a:pt x="5766435" y="3682"/>
                  </a:lnTo>
                  <a:close/>
                </a:path>
                <a:path w="5774055" h="2662554">
                  <a:moveTo>
                    <a:pt x="5773800" y="3682"/>
                  </a:moveTo>
                  <a:lnTo>
                    <a:pt x="5766435" y="3682"/>
                  </a:lnTo>
                  <a:lnTo>
                    <a:pt x="5770118" y="7365"/>
                  </a:lnTo>
                  <a:lnTo>
                    <a:pt x="5773800" y="7365"/>
                  </a:lnTo>
                  <a:lnTo>
                    <a:pt x="5773800" y="36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27336" y="5346827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0"/>
                </a:moveTo>
                <a:lnTo>
                  <a:pt x="7504366" y="0"/>
                </a:lnTo>
                <a:lnTo>
                  <a:pt x="7504366" y="5340223"/>
                </a:lnTo>
                <a:lnTo>
                  <a:pt x="0" y="534022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239799" y="10228272"/>
            <a:ext cx="130810" cy="146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70" dirty="0">
                <a:latin typeface="Verdana"/>
                <a:cs typeface="Verdana"/>
              </a:rPr>
              <a:t>48</a:t>
            </a:r>
            <a:endParaRPr sz="7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2962" y="2394762"/>
            <a:ext cx="457834" cy="563245"/>
          </a:xfrm>
          <a:custGeom>
            <a:avLst/>
            <a:gdLst/>
            <a:ahLst/>
            <a:cxnLst/>
            <a:rect l="l" t="t" r="r" b="b"/>
            <a:pathLst>
              <a:path w="457834" h="563244">
                <a:moveTo>
                  <a:pt x="228676" y="0"/>
                </a:moveTo>
                <a:lnTo>
                  <a:pt x="187606" y="4539"/>
                </a:lnTo>
                <a:lnTo>
                  <a:pt x="148937" y="17625"/>
                </a:lnTo>
                <a:lnTo>
                  <a:pt x="113317" y="38455"/>
                </a:lnTo>
                <a:lnTo>
                  <a:pt x="81397" y="66230"/>
                </a:lnTo>
                <a:lnTo>
                  <a:pt x="53825" y="100149"/>
                </a:lnTo>
                <a:lnTo>
                  <a:pt x="31250" y="139412"/>
                </a:lnTo>
                <a:lnTo>
                  <a:pt x="14321" y="183217"/>
                </a:lnTo>
                <a:lnTo>
                  <a:pt x="3688" y="230764"/>
                </a:lnTo>
                <a:lnTo>
                  <a:pt x="0" y="281254"/>
                </a:lnTo>
                <a:lnTo>
                  <a:pt x="3688" y="331901"/>
                </a:lnTo>
                <a:lnTo>
                  <a:pt x="14321" y="379571"/>
                </a:lnTo>
                <a:lnTo>
                  <a:pt x="31250" y="423468"/>
                </a:lnTo>
                <a:lnTo>
                  <a:pt x="53825" y="462795"/>
                </a:lnTo>
                <a:lnTo>
                  <a:pt x="81397" y="496756"/>
                </a:lnTo>
                <a:lnTo>
                  <a:pt x="113317" y="524557"/>
                </a:lnTo>
                <a:lnTo>
                  <a:pt x="148937" y="545399"/>
                </a:lnTo>
                <a:lnTo>
                  <a:pt x="187606" y="558489"/>
                </a:lnTo>
                <a:lnTo>
                  <a:pt x="228676" y="563029"/>
                </a:lnTo>
                <a:lnTo>
                  <a:pt x="269749" y="558489"/>
                </a:lnTo>
                <a:lnTo>
                  <a:pt x="308421" y="545399"/>
                </a:lnTo>
                <a:lnTo>
                  <a:pt x="344043" y="524557"/>
                </a:lnTo>
                <a:lnTo>
                  <a:pt x="375965" y="496756"/>
                </a:lnTo>
                <a:lnTo>
                  <a:pt x="403538" y="462795"/>
                </a:lnTo>
                <a:lnTo>
                  <a:pt x="426114" y="423468"/>
                </a:lnTo>
                <a:lnTo>
                  <a:pt x="443043" y="379571"/>
                </a:lnTo>
                <a:lnTo>
                  <a:pt x="453676" y="331901"/>
                </a:lnTo>
                <a:lnTo>
                  <a:pt x="457365" y="281254"/>
                </a:lnTo>
                <a:lnTo>
                  <a:pt x="453676" y="230764"/>
                </a:lnTo>
                <a:lnTo>
                  <a:pt x="443043" y="183217"/>
                </a:lnTo>
                <a:lnTo>
                  <a:pt x="426114" y="139412"/>
                </a:lnTo>
                <a:lnTo>
                  <a:pt x="403538" y="100149"/>
                </a:lnTo>
                <a:lnTo>
                  <a:pt x="375965" y="66230"/>
                </a:lnTo>
                <a:lnTo>
                  <a:pt x="344043" y="38455"/>
                </a:lnTo>
                <a:lnTo>
                  <a:pt x="308421" y="17625"/>
                </a:lnTo>
                <a:lnTo>
                  <a:pt x="269749" y="4539"/>
                </a:lnTo>
                <a:lnTo>
                  <a:pt x="228676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49520" y="2672865"/>
            <a:ext cx="2618105" cy="6985"/>
          </a:xfrm>
          <a:custGeom>
            <a:avLst/>
            <a:gdLst/>
            <a:ahLst/>
            <a:cxnLst/>
            <a:rect l="l" t="t" r="r" b="b"/>
            <a:pathLst>
              <a:path w="2618104" h="6985">
                <a:moveTo>
                  <a:pt x="2618079" y="0"/>
                </a:moveTo>
                <a:lnTo>
                  <a:pt x="0" y="0"/>
                </a:lnTo>
                <a:lnTo>
                  <a:pt x="0" y="6834"/>
                </a:lnTo>
                <a:lnTo>
                  <a:pt x="2618079" y="6834"/>
                </a:lnTo>
                <a:lnTo>
                  <a:pt x="2618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35988" y="1984635"/>
            <a:ext cx="2523490" cy="1024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50" dirty="0"/>
              <a:t>老師端</a:t>
            </a:r>
            <a:endParaRPr sz="6550"/>
          </a:p>
        </p:txBody>
      </p:sp>
      <p:sp>
        <p:nvSpPr>
          <p:cNvPr id="5" name="object 5"/>
          <p:cNvSpPr txBox="1"/>
          <p:nvPr/>
        </p:nvSpPr>
        <p:spPr>
          <a:xfrm>
            <a:off x="4875276" y="2978289"/>
            <a:ext cx="1211580" cy="419100"/>
          </a:xfrm>
          <a:prstGeom prst="rect">
            <a:avLst/>
          </a:prstGeom>
          <a:solidFill>
            <a:srgbClr val="FFCD00"/>
          </a:solidFill>
        </p:spPr>
        <p:txBody>
          <a:bodyPr vert="horz" wrap="square" lIns="0" tIns="349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75"/>
              </a:spcBef>
            </a:pPr>
            <a:r>
              <a:rPr sz="2350" spc="30" dirty="0">
                <a:latin typeface="Noto Sans CJK JP Bold"/>
                <a:cs typeface="Noto Sans CJK JP Bold"/>
              </a:rPr>
              <a:t>操作說明</a:t>
            </a:r>
            <a:endParaRPr sz="2350">
              <a:latin typeface="Noto Sans CJK JP Bold"/>
              <a:cs typeface="Noto Sans CJK JP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977" y="2514536"/>
            <a:ext cx="1621790" cy="298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079500" algn="l"/>
                <a:tab pos="1608455" algn="l"/>
              </a:tabLst>
            </a:pPr>
            <a:r>
              <a:rPr sz="1750" strike="sngStrike" spc="5" dirty="0">
                <a:latin typeface="Times New Roman"/>
                <a:cs typeface="Times New Roman"/>
              </a:rPr>
              <a:t> 	</a:t>
            </a:r>
            <a:r>
              <a:rPr sz="1750" strike="sngStrike" spc="-120" dirty="0">
                <a:latin typeface="Verdana"/>
                <a:cs typeface="Verdana"/>
              </a:rPr>
              <a:t>3	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336" y="6603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0"/>
                </a:moveTo>
                <a:lnTo>
                  <a:pt x="7504366" y="0"/>
                </a:lnTo>
                <a:lnTo>
                  <a:pt x="7504366" y="5340223"/>
                </a:lnTo>
                <a:lnTo>
                  <a:pt x="0" y="534022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0849" y="6385509"/>
            <a:ext cx="1110615" cy="403225"/>
            <a:chOff x="90849" y="6385509"/>
            <a:chExt cx="1110615" cy="403225"/>
          </a:xfrm>
        </p:grpSpPr>
        <p:sp>
          <p:nvSpPr>
            <p:cNvPr id="9" name="object 9"/>
            <p:cNvSpPr/>
            <p:nvPr/>
          </p:nvSpPr>
          <p:spPr>
            <a:xfrm>
              <a:off x="90849" y="6583165"/>
              <a:ext cx="1110615" cy="7620"/>
            </a:xfrm>
            <a:custGeom>
              <a:avLst/>
              <a:gdLst/>
              <a:ahLst/>
              <a:cxnLst/>
              <a:rect l="l" t="t" r="r" b="b"/>
              <a:pathLst>
                <a:path w="1110615" h="7620">
                  <a:moveTo>
                    <a:pt x="1110284" y="0"/>
                  </a:moveTo>
                  <a:lnTo>
                    <a:pt x="0" y="0"/>
                  </a:lnTo>
                  <a:lnTo>
                    <a:pt x="0" y="7360"/>
                  </a:lnTo>
                  <a:lnTo>
                    <a:pt x="1110284" y="7360"/>
                  </a:lnTo>
                  <a:lnTo>
                    <a:pt x="11102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0608" y="6385509"/>
              <a:ext cx="327660" cy="403225"/>
            </a:xfrm>
            <a:custGeom>
              <a:avLst/>
              <a:gdLst/>
              <a:ahLst/>
              <a:cxnLst/>
              <a:rect l="l" t="t" r="r" b="b"/>
              <a:pathLst>
                <a:path w="327659" h="403225">
                  <a:moveTo>
                    <a:pt x="163499" y="0"/>
                  </a:moveTo>
                  <a:lnTo>
                    <a:pt x="119991" y="7174"/>
                  </a:lnTo>
                  <a:lnTo>
                    <a:pt x="80922" y="27432"/>
                  </a:lnTo>
                  <a:lnTo>
                    <a:pt x="47840" y="58877"/>
                  </a:lnTo>
                  <a:lnTo>
                    <a:pt x="22294" y="99609"/>
                  </a:lnTo>
                  <a:lnTo>
                    <a:pt x="5831" y="147731"/>
                  </a:lnTo>
                  <a:lnTo>
                    <a:pt x="0" y="201345"/>
                  </a:lnTo>
                  <a:lnTo>
                    <a:pt x="5831" y="254774"/>
                  </a:lnTo>
                  <a:lnTo>
                    <a:pt x="22294" y="302845"/>
                  </a:lnTo>
                  <a:lnTo>
                    <a:pt x="47840" y="343614"/>
                  </a:lnTo>
                  <a:lnTo>
                    <a:pt x="80922" y="375140"/>
                  </a:lnTo>
                  <a:lnTo>
                    <a:pt x="119991" y="395479"/>
                  </a:lnTo>
                  <a:lnTo>
                    <a:pt x="163499" y="402691"/>
                  </a:lnTo>
                  <a:lnTo>
                    <a:pt x="207041" y="395479"/>
                  </a:lnTo>
                  <a:lnTo>
                    <a:pt x="246203" y="375140"/>
                  </a:lnTo>
                  <a:lnTo>
                    <a:pt x="279407" y="343614"/>
                  </a:lnTo>
                  <a:lnTo>
                    <a:pt x="305078" y="302845"/>
                  </a:lnTo>
                  <a:lnTo>
                    <a:pt x="321637" y="254774"/>
                  </a:lnTo>
                  <a:lnTo>
                    <a:pt x="327507" y="201345"/>
                  </a:lnTo>
                  <a:lnTo>
                    <a:pt x="321637" y="147731"/>
                  </a:lnTo>
                  <a:lnTo>
                    <a:pt x="305078" y="99609"/>
                  </a:lnTo>
                  <a:lnTo>
                    <a:pt x="279407" y="58877"/>
                  </a:lnTo>
                  <a:lnTo>
                    <a:pt x="246203" y="27432"/>
                  </a:lnTo>
                  <a:lnTo>
                    <a:pt x="207041" y="7174"/>
                  </a:lnTo>
                  <a:lnTo>
                    <a:pt x="163499" y="0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4546701" y="6583165"/>
            <a:ext cx="2921000" cy="7620"/>
          </a:xfrm>
          <a:custGeom>
            <a:avLst/>
            <a:gdLst/>
            <a:ahLst/>
            <a:cxnLst/>
            <a:rect l="l" t="t" r="r" b="b"/>
            <a:pathLst>
              <a:path w="2921000" h="7620">
                <a:moveTo>
                  <a:pt x="0" y="7360"/>
                </a:moveTo>
                <a:lnTo>
                  <a:pt x="2920822" y="7360"/>
                </a:lnTo>
                <a:lnTo>
                  <a:pt x="2920822" y="0"/>
                </a:lnTo>
                <a:lnTo>
                  <a:pt x="0" y="0"/>
                </a:lnTo>
                <a:lnTo>
                  <a:pt x="0" y="73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16901" y="6391821"/>
            <a:ext cx="3342640" cy="387985"/>
          </a:xfrm>
          <a:prstGeom prst="rect">
            <a:avLst/>
          </a:prstGeom>
          <a:solidFill>
            <a:srgbClr val="FFCD00"/>
          </a:solidFill>
        </p:spPr>
        <p:txBody>
          <a:bodyPr vert="horz" wrap="square" lIns="0" tIns="101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0"/>
              </a:spcBef>
            </a:pPr>
            <a:r>
              <a:rPr sz="2350" b="0" spc="25" dirty="0">
                <a:latin typeface="Noto Sans CJK JP Medium"/>
                <a:cs typeface="Noto Sans CJK JP Medium"/>
              </a:rPr>
              <a:t>國中輔導老師及導師登入</a:t>
            </a:r>
            <a:endParaRPr sz="2350">
              <a:latin typeface="Noto Sans CJK JP Medium"/>
              <a:cs typeface="Noto Sans CJK JP Medium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21042" y="6501155"/>
            <a:ext cx="167182" cy="167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08761" y="5610012"/>
            <a:ext cx="631190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spc="30" dirty="0">
                <a:latin typeface="Noto Sans CJK JP Bold"/>
                <a:cs typeface="Noto Sans CJK JP Bold"/>
              </a:rPr>
              <a:t>登入</a:t>
            </a:r>
            <a:endParaRPr sz="2350">
              <a:latin typeface="Noto Sans CJK JP Bold"/>
              <a:cs typeface="Noto Sans CJK JP 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60267" y="7170292"/>
            <a:ext cx="4870450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spc="30" dirty="0">
                <a:latin typeface="kiloji"/>
                <a:cs typeface="kiloji"/>
              </a:rPr>
              <a:t>依使用者不同，選擇您要執行的身分</a:t>
            </a:r>
            <a:endParaRPr sz="2350">
              <a:latin typeface="kiloji"/>
              <a:cs typeface="kiloj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1508" y="5663717"/>
            <a:ext cx="261167" cy="267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897801" y="7746021"/>
            <a:ext cx="5908675" cy="2671445"/>
            <a:chOff x="897801" y="7746021"/>
            <a:chExt cx="5908675" cy="2671445"/>
          </a:xfrm>
        </p:grpSpPr>
        <p:sp>
          <p:nvSpPr>
            <p:cNvPr id="18" name="object 18"/>
            <p:cNvSpPr/>
            <p:nvPr/>
          </p:nvSpPr>
          <p:spPr>
            <a:xfrm>
              <a:off x="902004" y="7748129"/>
              <a:ext cx="5903544" cy="26642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7801" y="7746021"/>
              <a:ext cx="5908675" cy="2671445"/>
            </a:xfrm>
            <a:custGeom>
              <a:avLst/>
              <a:gdLst/>
              <a:ahLst/>
              <a:cxnLst/>
              <a:rect l="l" t="t" r="r" b="b"/>
              <a:pathLst>
                <a:path w="5908675" h="2671445">
                  <a:moveTo>
                    <a:pt x="5906795" y="0"/>
                  </a:moveTo>
                  <a:lnTo>
                    <a:pt x="1574" y="0"/>
                  </a:lnTo>
                  <a:lnTo>
                    <a:pt x="0" y="1574"/>
                  </a:lnTo>
                  <a:lnTo>
                    <a:pt x="0" y="2669527"/>
                  </a:lnTo>
                  <a:lnTo>
                    <a:pt x="1574" y="2671102"/>
                  </a:lnTo>
                  <a:lnTo>
                    <a:pt x="5906795" y="2671102"/>
                  </a:lnTo>
                  <a:lnTo>
                    <a:pt x="5908382" y="2669527"/>
                  </a:lnTo>
                  <a:lnTo>
                    <a:pt x="5908382" y="2667952"/>
                  </a:lnTo>
                  <a:lnTo>
                    <a:pt x="6832" y="2667952"/>
                  </a:lnTo>
                  <a:lnTo>
                    <a:pt x="3682" y="2664269"/>
                  </a:lnTo>
                  <a:lnTo>
                    <a:pt x="6832" y="2664269"/>
                  </a:lnTo>
                  <a:lnTo>
                    <a:pt x="6832" y="6832"/>
                  </a:lnTo>
                  <a:lnTo>
                    <a:pt x="3682" y="6832"/>
                  </a:lnTo>
                  <a:lnTo>
                    <a:pt x="6832" y="3682"/>
                  </a:lnTo>
                  <a:lnTo>
                    <a:pt x="5908382" y="3682"/>
                  </a:lnTo>
                  <a:lnTo>
                    <a:pt x="5908382" y="1574"/>
                  </a:lnTo>
                  <a:lnTo>
                    <a:pt x="5906795" y="0"/>
                  </a:lnTo>
                  <a:close/>
                </a:path>
                <a:path w="5908675" h="2671445">
                  <a:moveTo>
                    <a:pt x="6832" y="2664269"/>
                  </a:moveTo>
                  <a:lnTo>
                    <a:pt x="3682" y="2664269"/>
                  </a:lnTo>
                  <a:lnTo>
                    <a:pt x="6832" y="2667952"/>
                  </a:lnTo>
                  <a:lnTo>
                    <a:pt x="6832" y="2664269"/>
                  </a:lnTo>
                  <a:close/>
                </a:path>
                <a:path w="5908675" h="2671445">
                  <a:moveTo>
                    <a:pt x="5901016" y="2664269"/>
                  </a:moveTo>
                  <a:lnTo>
                    <a:pt x="6832" y="2664269"/>
                  </a:lnTo>
                  <a:lnTo>
                    <a:pt x="6832" y="2667952"/>
                  </a:lnTo>
                  <a:lnTo>
                    <a:pt x="5901016" y="2667952"/>
                  </a:lnTo>
                  <a:lnTo>
                    <a:pt x="5901016" y="2664269"/>
                  </a:lnTo>
                  <a:close/>
                </a:path>
                <a:path w="5908675" h="2671445">
                  <a:moveTo>
                    <a:pt x="5901016" y="3682"/>
                  </a:moveTo>
                  <a:lnTo>
                    <a:pt x="5901016" y="2667952"/>
                  </a:lnTo>
                  <a:lnTo>
                    <a:pt x="5904699" y="2664269"/>
                  </a:lnTo>
                  <a:lnTo>
                    <a:pt x="5908382" y="2664269"/>
                  </a:lnTo>
                  <a:lnTo>
                    <a:pt x="5908382" y="6832"/>
                  </a:lnTo>
                  <a:lnTo>
                    <a:pt x="5904699" y="6832"/>
                  </a:lnTo>
                  <a:lnTo>
                    <a:pt x="5901016" y="3682"/>
                  </a:lnTo>
                  <a:close/>
                </a:path>
                <a:path w="5908675" h="2671445">
                  <a:moveTo>
                    <a:pt x="5908382" y="2664269"/>
                  </a:moveTo>
                  <a:lnTo>
                    <a:pt x="5904699" y="2664269"/>
                  </a:lnTo>
                  <a:lnTo>
                    <a:pt x="5901016" y="2667952"/>
                  </a:lnTo>
                  <a:lnTo>
                    <a:pt x="5908382" y="2667952"/>
                  </a:lnTo>
                  <a:lnTo>
                    <a:pt x="5908382" y="2664269"/>
                  </a:lnTo>
                  <a:close/>
                </a:path>
                <a:path w="5908675" h="2671445">
                  <a:moveTo>
                    <a:pt x="6832" y="3682"/>
                  </a:moveTo>
                  <a:lnTo>
                    <a:pt x="3682" y="6832"/>
                  </a:lnTo>
                  <a:lnTo>
                    <a:pt x="6832" y="6832"/>
                  </a:lnTo>
                  <a:lnTo>
                    <a:pt x="6832" y="3682"/>
                  </a:lnTo>
                  <a:close/>
                </a:path>
                <a:path w="5908675" h="2671445">
                  <a:moveTo>
                    <a:pt x="5901016" y="3682"/>
                  </a:moveTo>
                  <a:lnTo>
                    <a:pt x="6832" y="3682"/>
                  </a:lnTo>
                  <a:lnTo>
                    <a:pt x="6832" y="6832"/>
                  </a:lnTo>
                  <a:lnTo>
                    <a:pt x="5901016" y="6832"/>
                  </a:lnTo>
                  <a:lnTo>
                    <a:pt x="5901016" y="3682"/>
                  </a:lnTo>
                  <a:close/>
                </a:path>
                <a:path w="5908675" h="2671445">
                  <a:moveTo>
                    <a:pt x="5908382" y="3682"/>
                  </a:moveTo>
                  <a:lnTo>
                    <a:pt x="5901016" y="3682"/>
                  </a:lnTo>
                  <a:lnTo>
                    <a:pt x="5904699" y="6832"/>
                  </a:lnTo>
                  <a:lnTo>
                    <a:pt x="5908382" y="6832"/>
                  </a:lnTo>
                  <a:lnTo>
                    <a:pt x="5908382" y="36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27336" y="5346827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0"/>
                </a:moveTo>
                <a:lnTo>
                  <a:pt x="7504366" y="0"/>
                </a:lnTo>
                <a:lnTo>
                  <a:pt x="7504366" y="5340223"/>
                </a:lnTo>
                <a:lnTo>
                  <a:pt x="0" y="534022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234021" y="10228272"/>
            <a:ext cx="135890" cy="146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45" dirty="0">
                <a:latin typeface="Verdana"/>
                <a:cs typeface="Verdana"/>
              </a:rPr>
              <a:t>50</a:t>
            </a:r>
            <a:endParaRPr sz="7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39869" y="1242943"/>
            <a:ext cx="2927985" cy="7620"/>
          </a:xfrm>
          <a:custGeom>
            <a:avLst/>
            <a:gdLst/>
            <a:ahLst/>
            <a:cxnLst/>
            <a:rect l="l" t="t" r="r" b="b"/>
            <a:pathLst>
              <a:path w="2927984" h="7619">
                <a:moveTo>
                  <a:pt x="0" y="7359"/>
                </a:moveTo>
                <a:lnTo>
                  <a:pt x="2927654" y="7359"/>
                </a:lnTo>
                <a:lnTo>
                  <a:pt x="2927654" y="0"/>
                </a:lnTo>
                <a:lnTo>
                  <a:pt x="0" y="0"/>
                </a:lnTo>
                <a:lnTo>
                  <a:pt x="0" y="73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0068" y="1031087"/>
            <a:ext cx="3342640" cy="387985"/>
          </a:xfrm>
          <a:prstGeom prst="rect">
            <a:avLst/>
          </a:prstGeom>
          <a:solidFill>
            <a:srgbClr val="FFCD00"/>
          </a:solidFill>
        </p:spPr>
        <p:txBody>
          <a:bodyPr vert="horz" wrap="square" lIns="0" tIns="10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</a:pPr>
            <a:r>
              <a:rPr sz="2350" spc="25" dirty="0"/>
              <a:t>國中輔導老師及導師登入</a:t>
            </a:r>
            <a:endParaRPr sz="2350"/>
          </a:p>
        </p:txBody>
      </p:sp>
      <p:sp>
        <p:nvSpPr>
          <p:cNvPr id="4" name="object 4"/>
          <p:cNvSpPr/>
          <p:nvPr/>
        </p:nvSpPr>
        <p:spPr>
          <a:xfrm>
            <a:off x="822096" y="1166190"/>
            <a:ext cx="167170" cy="167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8761" y="269789"/>
            <a:ext cx="631190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spc="30" dirty="0">
                <a:latin typeface="Noto Sans CJK JP Bold"/>
                <a:cs typeface="Noto Sans CJK JP Bold"/>
              </a:rPr>
              <a:t>登入</a:t>
            </a:r>
            <a:endParaRPr sz="2350">
              <a:latin typeface="Noto Sans CJK JP Bold"/>
              <a:cs typeface="Noto Sans CJK JP Bold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21508" y="323494"/>
            <a:ext cx="6627495" cy="4775200"/>
            <a:chOff x="521508" y="323494"/>
            <a:chExt cx="6627495" cy="4775200"/>
          </a:xfrm>
        </p:grpSpPr>
        <p:sp>
          <p:nvSpPr>
            <p:cNvPr id="7" name="object 7"/>
            <p:cNvSpPr/>
            <p:nvPr/>
          </p:nvSpPr>
          <p:spPr>
            <a:xfrm>
              <a:off x="521508" y="323494"/>
              <a:ext cx="261167" cy="2675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8586" y="1820176"/>
              <a:ext cx="3165513" cy="327512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5436" y="1815439"/>
              <a:ext cx="3168650" cy="3283585"/>
            </a:xfrm>
            <a:custGeom>
              <a:avLst/>
              <a:gdLst/>
              <a:ahLst/>
              <a:cxnLst/>
              <a:rect l="l" t="t" r="r" b="b"/>
              <a:pathLst>
                <a:path w="3168650" h="3283585">
                  <a:moveTo>
                    <a:pt x="3168408" y="0"/>
                  </a:moveTo>
                  <a:lnTo>
                    <a:pt x="0" y="0"/>
                  </a:lnTo>
                  <a:lnTo>
                    <a:pt x="0" y="3283013"/>
                  </a:lnTo>
                  <a:lnTo>
                    <a:pt x="3168408" y="3283013"/>
                  </a:lnTo>
                  <a:lnTo>
                    <a:pt x="3168408" y="3279863"/>
                  </a:lnTo>
                  <a:lnTo>
                    <a:pt x="7353" y="3279863"/>
                  </a:lnTo>
                  <a:lnTo>
                    <a:pt x="3670" y="3276180"/>
                  </a:lnTo>
                  <a:lnTo>
                    <a:pt x="7353" y="3276180"/>
                  </a:lnTo>
                  <a:lnTo>
                    <a:pt x="7353" y="6832"/>
                  </a:lnTo>
                  <a:lnTo>
                    <a:pt x="3670" y="6832"/>
                  </a:lnTo>
                  <a:lnTo>
                    <a:pt x="7353" y="3683"/>
                  </a:lnTo>
                  <a:lnTo>
                    <a:pt x="3168408" y="3683"/>
                  </a:lnTo>
                  <a:lnTo>
                    <a:pt x="3168408" y="0"/>
                  </a:lnTo>
                  <a:close/>
                </a:path>
                <a:path w="3168650" h="3283585">
                  <a:moveTo>
                    <a:pt x="7353" y="3276180"/>
                  </a:moveTo>
                  <a:lnTo>
                    <a:pt x="3670" y="3276180"/>
                  </a:lnTo>
                  <a:lnTo>
                    <a:pt x="7353" y="3279863"/>
                  </a:lnTo>
                  <a:lnTo>
                    <a:pt x="7353" y="3276180"/>
                  </a:lnTo>
                  <a:close/>
                </a:path>
                <a:path w="3168650" h="3283585">
                  <a:moveTo>
                    <a:pt x="3161042" y="3276180"/>
                  </a:moveTo>
                  <a:lnTo>
                    <a:pt x="7353" y="3276180"/>
                  </a:lnTo>
                  <a:lnTo>
                    <a:pt x="7353" y="3279863"/>
                  </a:lnTo>
                  <a:lnTo>
                    <a:pt x="3161042" y="3279863"/>
                  </a:lnTo>
                  <a:lnTo>
                    <a:pt x="3161042" y="3276180"/>
                  </a:lnTo>
                  <a:close/>
                </a:path>
                <a:path w="3168650" h="3283585">
                  <a:moveTo>
                    <a:pt x="3161042" y="3683"/>
                  </a:moveTo>
                  <a:lnTo>
                    <a:pt x="3161042" y="3279863"/>
                  </a:lnTo>
                  <a:lnTo>
                    <a:pt x="3164725" y="3276180"/>
                  </a:lnTo>
                  <a:lnTo>
                    <a:pt x="3168408" y="3276180"/>
                  </a:lnTo>
                  <a:lnTo>
                    <a:pt x="3168408" y="6832"/>
                  </a:lnTo>
                  <a:lnTo>
                    <a:pt x="3164725" y="6832"/>
                  </a:lnTo>
                  <a:lnTo>
                    <a:pt x="3161042" y="3683"/>
                  </a:lnTo>
                  <a:close/>
                </a:path>
                <a:path w="3168650" h="3283585">
                  <a:moveTo>
                    <a:pt x="3168408" y="3276180"/>
                  </a:moveTo>
                  <a:lnTo>
                    <a:pt x="3164725" y="3276180"/>
                  </a:lnTo>
                  <a:lnTo>
                    <a:pt x="3161042" y="3279863"/>
                  </a:lnTo>
                  <a:lnTo>
                    <a:pt x="3168408" y="3279863"/>
                  </a:lnTo>
                  <a:lnTo>
                    <a:pt x="3168408" y="3276180"/>
                  </a:lnTo>
                  <a:close/>
                </a:path>
                <a:path w="3168650" h="3283585">
                  <a:moveTo>
                    <a:pt x="7353" y="3683"/>
                  </a:moveTo>
                  <a:lnTo>
                    <a:pt x="3670" y="6832"/>
                  </a:lnTo>
                  <a:lnTo>
                    <a:pt x="7353" y="6832"/>
                  </a:lnTo>
                  <a:lnTo>
                    <a:pt x="7353" y="3683"/>
                  </a:lnTo>
                  <a:close/>
                </a:path>
                <a:path w="3168650" h="3283585">
                  <a:moveTo>
                    <a:pt x="3161042" y="3683"/>
                  </a:moveTo>
                  <a:lnTo>
                    <a:pt x="7353" y="3683"/>
                  </a:lnTo>
                  <a:lnTo>
                    <a:pt x="7353" y="6832"/>
                  </a:lnTo>
                  <a:lnTo>
                    <a:pt x="3161042" y="6832"/>
                  </a:lnTo>
                  <a:lnTo>
                    <a:pt x="3161042" y="3683"/>
                  </a:lnTo>
                  <a:close/>
                </a:path>
                <a:path w="3168650" h="3283585">
                  <a:moveTo>
                    <a:pt x="3168408" y="3683"/>
                  </a:moveTo>
                  <a:lnTo>
                    <a:pt x="3161042" y="3683"/>
                  </a:lnTo>
                  <a:lnTo>
                    <a:pt x="3164725" y="6832"/>
                  </a:lnTo>
                  <a:lnTo>
                    <a:pt x="3168408" y="6832"/>
                  </a:lnTo>
                  <a:lnTo>
                    <a:pt x="3168408" y="36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98518" y="2910471"/>
              <a:ext cx="3246755" cy="619125"/>
            </a:xfrm>
            <a:custGeom>
              <a:avLst/>
              <a:gdLst/>
              <a:ahLst/>
              <a:cxnLst/>
              <a:rect l="l" t="t" r="r" b="b"/>
              <a:pathLst>
                <a:path w="3246754" h="619125">
                  <a:moveTo>
                    <a:pt x="3246221" y="0"/>
                  </a:moveTo>
                  <a:lnTo>
                    <a:pt x="0" y="0"/>
                  </a:lnTo>
                  <a:lnTo>
                    <a:pt x="0" y="618756"/>
                  </a:lnTo>
                  <a:lnTo>
                    <a:pt x="3246221" y="618756"/>
                  </a:lnTo>
                  <a:lnTo>
                    <a:pt x="3246221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94835" y="2906788"/>
              <a:ext cx="3253740" cy="626110"/>
            </a:xfrm>
            <a:custGeom>
              <a:avLst/>
              <a:gdLst/>
              <a:ahLst/>
              <a:cxnLst/>
              <a:rect l="l" t="t" r="r" b="b"/>
              <a:pathLst>
                <a:path w="3253740" h="626110">
                  <a:moveTo>
                    <a:pt x="3252000" y="0"/>
                  </a:moveTo>
                  <a:lnTo>
                    <a:pt x="1574" y="0"/>
                  </a:lnTo>
                  <a:lnTo>
                    <a:pt x="0" y="1574"/>
                  </a:lnTo>
                  <a:lnTo>
                    <a:pt x="0" y="624535"/>
                  </a:lnTo>
                  <a:lnTo>
                    <a:pt x="1574" y="626109"/>
                  </a:lnTo>
                  <a:lnTo>
                    <a:pt x="3252000" y="626109"/>
                  </a:lnTo>
                  <a:lnTo>
                    <a:pt x="3253574" y="624535"/>
                  </a:lnTo>
                  <a:lnTo>
                    <a:pt x="3253574" y="622439"/>
                  </a:lnTo>
                  <a:lnTo>
                    <a:pt x="7353" y="622439"/>
                  </a:lnTo>
                  <a:lnTo>
                    <a:pt x="3683" y="618756"/>
                  </a:lnTo>
                  <a:lnTo>
                    <a:pt x="7353" y="618756"/>
                  </a:lnTo>
                  <a:lnTo>
                    <a:pt x="7353" y="7365"/>
                  </a:lnTo>
                  <a:lnTo>
                    <a:pt x="3682" y="7365"/>
                  </a:lnTo>
                  <a:lnTo>
                    <a:pt x="7353" y="3682"/>
                  </a:lnTo>
                  <a:lnTo>
                    <a:pt x="3253574" y="3682"/>
                  </a:lnTo>
                  <a:lnTo>
                    <a:pt x="3253574" y="1574"/>
                  </a:lnTo>
                  <a:lnTo>
                    <a:pt x="3252000" y="0"/>
                  </a:lnTo>
                  <a:close/>
                </a:path>
                <a:path w="3253740" h="626110">
                  <a:moveTo>
                    <a:pt x="7353" y="618756"/>
                  </a:moveTo>
                  <a:lnTo>
                    <a:pt x="3683" y="618756"/>
                  </a:lnTo>
                  <a:lnTo>
                    <a:pt x="7353" y="622439"/>
                  </a:lnTo>
                  <a:lnTo>
                    <a:pt x="7353" y="618756"/>
                  </a:lnTo>
                  <a:close/>
                </a:path>
                <a:path w="3253740" h="626110">
                  <a:moveTo>
                    <a:pt x="3246742" y="618756"/>
                  </a:moveTo>
                  <a:lnTo>
                    <a:pt x="7353" y="618756"/>
                  </a:lnTo>
                  <a:lnTo>
                    <a:pt x="7353" y="622439"/>
                  </a:lnTo>
                  <a:lnTo>
                    <a:pt x="3246742" y="622439"/>
                  </a:lnTo>
                  <a:lnTo>
                    <a:pt x="3246742" y="618756"/>
                  </a:lnTo>
                  <a:close/>
                </a:path>
                <a:path w="3253740" h="626110">
                  <a:moveTo>
                    <a:pt x="3246742" y="3682"/>
                  </a:moveTo>
                  <a:lnTo>
                    <a:pt x="3246742" y="622439"/>
                  </a:lnTo>
                  <a:lnTo>
                    <a:pt x="3249891" y="618756"/>
                  </a:lnTo>
                  <a:lnTo>
                    <a:pt x="3253574" y="618756"/>
                  </a:lnTo>
                  <a:lnTo>
                    <a:pt x="3253574" y="7365"/>
                  </a:lnTo>
                  <a:lnTo>
                    <a:pt x="3249891" y="7365"/>
                  </a:lnTo>
                  <a:lnTo>
                    <a:pt x="3246742" y="3682"/>
                  </a:lnTo>
                  <a:close/>
                </a:path>
                <a:path w="3253740" h="626110">
                  <a:moveTo>
                    <a:pt x="3253574" y="618756"/>
                  </a:moveTo>
                  <a:lnTo>
                    <a:pt x="3249891" y="618756"/>
                  </a:lnTo>
                  <a:lnTo>
                    <a:pt x="3246742" y="622439"/>
                  </a:lnTo>
                  <a:lnTo>
                    <a:pt x="3253574" y="622439"/>
                  </a:lnTo>
                  <a:lnTo>
                    <a:pt x="3253574" y="618756"/>
                  </a:lnTo>
                  <a:close/>
                </a:path>
                <a:path w="3253740" h="626110">
                  <a:moveTo>
                    <a:pt x="7353" y="3682"/>
                  </a:moveTo>
                  <a:lnTo>
                    <a:pt x="3682" y="7365"/>
                  </a:lnTo>
                  <a:lnTo>
                    <a:pt x="7353" y="7365"/>
                  </a:lnTo>
                  <a:lnTo>
                    <a:pt x="7353" y="3682"/>
                  </a:lnTo>
                  <a:close/>
                </a:path>
                <a:path w="3253740" h="626110">
                  <a:moveTo>
                    <a:pt x="3246742" y="3682"/>
                  </a:moveTo>
                  <a:lnTo>
                    <a:pt x="7353" y="3682"/>
                  </a:lnTo>
                  <a:lnTo>
                    <a:pt x="7353" y="7365"/>
                  </a:lnTo>
                  <a:lnTo>
                    <a:pt x="3246742" y="7365"/>
                  </a:lnTo>
                  <a:lnTo>
                    <a:pt x="3246742" y="3682"/>
                  </a:lnTo>
                  <a:close/>
                </a:path>
                <a:path w="3253740" h="626110">
                  <a:moveTo>
                    <a:pt x="3253574" y="3682"/>
                  </a:moveTo>
                  <a:lnTo>
                    <a:pt x="3246742" y="3682"/>
                  </a:lnTo>
                  <a:lnTo>
                    <a:pt x="3249891" y="7365"/>
                  </a:lnTo>
                  <a:lnTo>
                    <a:pt x="3253574" y="7365"/>
                  </a:lnTo>
                  <a:lnTo>
                    <a:pt x="3253574" y="36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898519" y="2910471"/>
            <a:ext cx="3246755" cy="61912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67945" marR="218440">
              <a:lnSpc>
                <a:spcPct val="102099"/>
              </a:lnSpc>
              <a:spcBef>
                <a:spcPts val="190"/>
              </a:spcBef>
            </a:pPr>
            <a:r>
              <a:rPr sz="1750" b="0" spc="35" dirty="0">
                <a:solidFill>
                  <a:srgbClr val="323232"/>
                </a:solidFill>
                <a:latin typeface="Noto Sans CJK JP Medium"/>
                <a:cs typeface="Noto Sans CJK JP Medium"/>
              </a:rPr>
              <a:t>帳號、密碼：</a:t>
            </a:r>
            <a:r>
              <a:rPr sz="1750" spc="30" dirty="0">
                <a:solidFill>
                  <a:srgbClr val="323232"/>
                </a:solidFill>
                <a:latin typeface="UKIJ CJK"/>
                <a:cs typeface="UKIJ CJK"/>
              </a:rPr>
              <a:t>由</a:t>
            </a:r>
            <a:r>
              <a:rPr sz="1750" u="sng" spc="30" dirty="0">
                <a:solidFill>
                  <a:srgbClr val="323232"/>
                </a:solidFill>
                <a:uFill>
                  <a:solidFill>
                    <a:srgbClr val="333333"/>
                  </a:solidFill>
                </a:uFill>
                <a:latin typeface="UKIJ CJK"/>
                <a:cs typeface="UKIJ CJK"/>
              </a:rPr>
              <a:t>國中承辦人</a:t>
            </a:r>
            <a:r>
              <a:rPr sz="1750" spc="15" dirty="0">
                <a:solidFill>
                  <a:srgbClr val="323232"/>
                </a:solidFill>
                <a:latin typeface="UKIJ CJK"/>
                <a:cs typeface="UKIJ CJK"/>
              </a:rPr>
              <a:t>員 </a:t>
            </a:r>
            <a:r>
              <a:rPr sz="1750" spc="30" dirty="0">
                <a:solidFill>
                  <a:srgbClr val="323232"/>
                </a:solidFill>
                <a:latin typeface="UKIJ CJK"/>
                <a:cs typeface="UKIJ CJK"/>
              </a:rPr>
              <a:t>建置，並請提供之。</a:t>
            </a:r>
            <a:endParaRPr sz="1750">
              <a:latin typeface="UKIJ CJK"/>
              <a:cs typeface="UKIJ CJK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894835" y="3897223"/>
            <a:ext cx="2482215" cy="351790"/>
            <a:chOff x="3894835" y="3897223"/>
            <a:chExt cx="2482215" cy="351790"/>
          </a:xfrm>
        </p:grpSpPr>
        <p:sp>
          <p:nvSpPr>
            <p:cNvPr id="14" name="object 14"/>
            <p:cNvSpPr/>
            <p:nvPr/>
          </p:nvSpPr>
          <p:spPr>
            <a:xfrm>
              <a:off x="3898518" y="3900894"/>
              <a:ext cx="2474595" cy="344170"/>
            </a:xfrm>
            <a:custGeom>
              <a:avLst/>
              <a:gdLst/>
              <a:ahLst/>
              <a:cxnLst/>
              <a:rect l="l" t="t" r="r" b="b"/>
              <a:pathLst>
                <a:path w="2474595" h="344170">
                  <a:moveTo>
                    <a:pt x="2474480" y="0"/>
                  </a:moveTo>
                  <a:lnTo>
                    <a:pt x="0" y="0"/>
                  </a:lnTo>
                  <a:lnTo>
                    <a:pt x="0" y="343814"/>
                  </a:lnTo>
                  <a:lnTo>
                    <a:pt x="2474480" y="343814"/>
                  </a:lnTo>
                  <a:lnTo>
                    <a:pt x="247448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94835" y="3897223"/>
              <a:ext cx="2482215" cy="351790"/>
            </a:xfrm>
            <a:custGeom>
              <a:avLst/>
              <a:gdLst/>
              <a:ahLst/>
              <a:cxnLst/>
              <a:rect l="l" t="t" r="r" b="b"/>
              <a:pathLst>
                <a:path w="2482215" h="351789">
                  <a:moveTo>
                    <a:pt x="2480271" y="0"/>
                  </a:moveTo>
                  <a:lnTo>
                    <a:pt x="1574" y="0"/>
                  </a:lnTo>
                  <a:lnTo>
                    <a:pt x="0" y="1574"/>
                  </a:lnTo>
                  <a:lnTo>
                    <a:pt x="0" y="349592"/>
                  </a:lnTo>
                  <a:lnTo>
                    <a:pt x="1574" y="351167"/>
                  </a:lnTo>
                  <a:lnTo>
                    <a:pt x="2480271" y="351167"/>
                  </a:lnTo>
                  <a:lnTo>
                    <a:pt x="2481846" y="349592"/>
                  </a:lnTo>
                  <a:lnTo>
                    <a:pt x="2481846" y="347497"/>
                  </a:lnTo>
                  <a:lnTo>
                    <a:pt x="7353" y="347497"/>
                  </a:lnTo>
                  <a:lnTo>
                    <a:pt x="3682" y="343814"/>
                  </a:lnTo>
                  <a:lnTo>
                    <a:pt x="7353" y="343814"/>
                  </a:lnTo>
                  <a:lnTo>
                    <a:pt x="7353" y="7365"/>
                  </a:lnTo>
                  <a:lnTo>
                    <a:pt x="3682" y="7365"/>
                  </a:lnTo>
                  <a:lnTo>
                    <a:pt x="7353" y="3682"/>
                  </a:lnTo>
                  <a:lnTo>
                    <a:pt x="2481846" y="3682"/>
                  </a:lnTo>
                  <a:lnTo>
                    <a:pt x="2481846" y="1574"/>
                  </a:lnTo>
                  <a:lnTo>
                    <a:pt x="2480271" y="0"/>
                  </a:lnTo>
                  <a:close/>
                </a:path>
                <a:path w="2482215" h="351789">
                  <a:moveTo>
                    <a:pt x="7353" y="343814"/>
                  </a:moveTo>
                  <a:lnTo>
                    <a:pt x="3682" y="343814"/>
                  </a:lnTo>
                  <a:lnTo>
                    <a:pt x="7353" y="347497"/>
                  </a:lnTo>
                  <a:lnTo>
                    <a:pt x="7353" y="343814"/>
                  </a:lnTo>
                  <a:close/>
                </a:path>
                <a:path w="2482215" h="351789">
                  <a:moveTo>
                    <a:pt x="2474480" y="343814"/>
                  </a:moveTo>
                  <a:lnTo>
                    <a:pt x="7353" y="343814"/>
                  </a:lnTo>
                  <a:lnTo>
                    <a:pt x="7353" y="347497"/>
                  </a:lnTo>
                  <a:lnTo>
                    <a:pt x="2474480" y="347497"/>
                  </a:lnTo>
                  <a:lnTo>
                    <a:pt x="2474480" y="343814"/>
                  </a:lnTo>
                  <a:close/>
                </a:path>
                <a:path w="2482215" h="351789">
                  <a:moveTo>
                    <a:pt x="2474480" y="3682"/>
                  </a:moveTo>
                  <a:lnTo>
                    <a:pt x="2474480" y="347497"/>
                  </a:lnTo>
                  <a:lnTo>
                    <a:pt x="2478163" y="343814"/>
                  </a:lnTo>
                  <a:lnTo>
                    <a:pt x="2481846" y="343814"/>
                  </a:lnTo>
                  <a:lnTo>
                    <a:pt x="2481846" y="7365"/>
                  </a:lnTo>
                  <a:lnTo>
                    <a:pt x="2478163" y="7365"/>
                  </a:lnTo>
                  <a:lnTo>
                    <a:pt x="2474480" y="3682"/>
                  </a:lnTo>
                  <a:close/>
                </a:path>
                <a:path w="2482215" h="351789">
                  <a:moveTo>
                    <a:pt x="2481846" y="343814"/>
                  </a:moveTo>
                  <a:lnTo>
                    <a:pt x="2478163" y="343814"/>
                  </a:lnTo>
                  <a:lnTo>
                    <a:pt x="2474480" y="347497"/>
                  </a:lnTo>
                  <a:lnTo>
                    <a:pt x="2481846" y="347497"/>
                  </a:lnTo>
                  <a:lnTo>
                    <a:pt x="2481846" y="343814"/>
                  </a:lnTo>
                  <a:close/>
                </a:path>
                <a:path w="2482215" h="351789">
                  <a:moveTo>
                    <a:pt x="7353" y="3682"/>
                  </a:moveTo>
                  <a:lnTo>
                    <a:pt x="3682" y="7365"/>
                  </a:lnTo>
                  <a:lnTo>
                    <a:pt x="7353" y="7365"/>
                  </a:lnTo>
                  <a:lnTo>
                    <a:pt x="7353" y="3682"/>
                  </a:lnTo>
                  <a:close/>
                </a:path>
                <a:path w="2482215" h="351789">
                  <a:moveTo>
                    <a:pt x="2474480" y="3682"/>
                  </a:moveTo>
                  <a:lnTo>
                    <a:pt x="7353" y="3682"/>
                  </a:lnTo>
                  <a:lnTo>
                    <a:pt x="7353" y="7365"/>
                  </a:lnTo>
                  <a:lnTo>
                    <a:pt x="2474480" y="7365"/>
                  </a:lnTo>
                  <a:lnTo>
                    <a:pt x="2474480" y="3682"/>
                  </a:lnTo>
                  <a:close/>
                </a:path>
                <a:path w="2482215" h="351789">
                  <a:moveTo>
                    <a:pt x="2481846" y="3682"/>
                  </a:moveTo>
                  <a:lnTo>
                    <a:pt x="2474480" y="3682"/>
                  </a:lnTo>
                  <a:lnTo>
                    <a:pt x="2478163" y="7365"/>
                  </a:lnTo>
                  <a:lnTo>
                    <a:pt x="2481846" y="7365"/>
                  </a:lnTo>
                  <a:lnTo>
                    <a:pt x="2481846" y="36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898519" y="3900894"/>
            <a:ext cx="2474595" cy="34417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235"/>
              </a:spcBef>
            </a:pPr>
            <a:r>
              <a:rPr sz="1750" b="0" spc="35" dirty="0">
                <a:solidFill>
                  <a:srgbClr val="323232"/>
                </a:solidFill>
                <a:latin typeface="Noto Sans CJK JP Medium"/>
                <a:cs typeface="Noto Sans CJK JP Medium"/>
              </a:rPr>
              <a:t>驗證碼：依圖示輸入</a:t>
            </a:r>
            <a:endParaRPr sz="1750">
              <a:latin typeface="Noto Sans CJK JP Medium"/>
              <a:cs typeface="Noto Sans CJK JP 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58202" y="4888614"/>
            <a:ext cx="111760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140" dirty="0">
                <a:latin typeface="Verdana"/>
                <a:cs typeface="Verdana"/>
              </a:rPr>
              <a:t>51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336" y="6603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0"/>
                </a:moveTo>
                <a:lnTo>
                  <a:pt x="7504366" y="0"/>
                </a:lnTo>
                <a:lnTo>
                  <a:pt x="7504366" y="5340223"/>
                </a:lnTo>
                <a:lnTo>
                  <a:pt x="0" y="534022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38535" y="6583165"/>
            <a:ext cx="3129280" cy="7620"/>
          </a:xfrm>
          <a:custGeom>
            <a:avLst/>
            <a:gdLst/>
            <a:ahLst/>
            <a:cxnLst/>
            <a:rect l="l" t="t" r="r" b="b"/>
            <a:pathLst>
              <a:path w="3129279" h="7620">
                <a:moveTo>
                  <a:pt x="3128987" y="0"/>
                </a:moveTo>
                <a:lnTo>
                  <a:pt x="0" y="0"/>
                </a:lnTo>
                <a:lnTo>
                  <a:pt x="0" y="7360"/>
                </a:lnTo>
                <a:lnTo>
                  <a:pt x="3128987" y="7360"/>
                </a:lnTo>
                <a:lnTo>
                  <a:pt x="3128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90849" y="6385509"/>
            <a:ext cx="1110615" cy="403225"/>
            <a:chOff x="90849" y="6385509"/>
            <a:chExt cx="1110615" cy="403225"/>
          </a:xfrm>
        </p:grpSpPr>
        <p:sp>
          <p:nvSpPr>
            <p:cNvPr id="21" name="object 21"/>
            <p:cNvSpPr/>
            <p:nvPr/>
          </p:nvSpPr>
          <p:spPr>
            <a:xfrm>
              <a:off x="90849" y="6583165"/>
              <a:ext cx="1110615" cy="7620"/>
            </a:xfrm>
            <a:custGeom>
              <a:avLst/>
              <a:gdLst/>
              <a:ahLst/>
              <a:cxnLst/>
              <a:rect l="l" t="t" r="r" b="b"/>
              <a:pathLst>
                <a:path w="1110615" h="7620">
                  <a:moveTo>
                    <a:pt x="1110284" y="0"/>
                  </a:moveTo>
                  <a:lnTo>
                    <a:pt x="0" y="0"/>
                  </a:lnTo>
                  <a:lnTo>
                    <a:pt x="0" y="7360"/>
                  </a:lnTo>
                  <a:lnTo>
                    <a:pt x="1110284" y="7360"/>
                  </a:lnTo>
                  <a:lnTo>
                    <a:pt x="11102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50608" y="6385509"/>
              <a:ext cx="327660" cy="403225"/>
            </a:xfrm>
            <a:custGeom>
              <a:avLst/>
              <a:gdLst/>
              <a:ahLst/>
              <a:cxnLst/>
              <a:rect l="l" t="t" r="r" b="b"/>
              <a:pathLst>
                <a:path w="327659" h="403225">
                  <a:moveTo>
                    <a:pt x="163499" y="0"/>
                  </a:moveTo>
                  <a:lnTo>
                    <a:pt x="119991" y="7174"/>
                  </a:lnTo>
                  <a:lnTo>
                    <a:pt x="80922" y="27432"/>
                  </a:lnTo>
                  <a:lnTo>
                    <a:pt x="47840" y="58877"/>
                  </a:lnTo>
                  <a:lnTo>
                    <a:pt x="22294" y="99609"/>
                  </a:lnTo>
                  <a:lnTo>
                    <a:pt x="5831" y="147731"/>
                  </a:lnTo>
                  <a:lnTo>
                    <a:pt x="0" y="201345"/>
                  </a:lnTo>
                  <a:lnTo>
                    <a:pt x="5831" y="254774"/>
                  </a:lnTo>
                  <a:lnTo>
                    <a:pt x="22294" y="302845"/>
                  </a:lnTo>
                  <a:lnTo>
                    <a:pt x="47840" y="343614"/>
                  </a:lnTo>
                  <a:lnTo>
                    <a:pt x="80922" y="375140"/>
                  </a:lnTo>
                  <a:lnTo>
                    <a:pt x="119991" y="395479"/>
                  </a:lnTo>
                  <a:lnTo>
                    <a:pt x="163499" y="402691"/>
                  </a:lnTo>
                  <a:lnTo>
                    <a:pt x="207041" y="395479"/>
                  </a:lnTo>
                  <a:lnTo>
                    <a:pt x="246203" y="375140"/>
                  </a:lnTo>
                  <a:lnTo>
                    <a:pt x="279407" y="343614"/>
                  </a:lnTo>
                  <a:lnTo>
                    <a:pt x="305078" y="302845"/>
                  </a:lnTo>
                  <a:lnTo>
                    <a:pt x="321637" y="254774"/>
                  </a:lnTo>
                  <a:lnTo>
                    <a:pt x="327507" y="201345"/>
                  </a:lnTo>
                  <a:lnTo>
                    <a:pt x="321637" y="147731"/>
                  </a:lnTo>
                  <a:lnTo>
                    <a:pt x="305078" y="99609"/>
                  </a:lnTo>
                  <a:lnTo>
                    <a:pt x="279407" y="58877"/>
                  </a:lnTo>
                  <a:lnTo>
                    <a:pt x="246203" y="27432"/>
                  </a:lnTo>
                  <a:lnTo>
                    <a:pt x="207041" y="7174"/>
                  </a:lnTo>
                  <a:lnTo>
                    <a:pt x="163499" y="0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18426" y="6505892"/>
              <a:ext cx="167170" cy="1671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338872" y="6452273"/>
            <a:ext cx="2844165" cy="259079"/>
          </a:xfrm>
          <a:prstGeom prst="rect">
            <a:avLst/>
          </a:prstGeom>
          <a:solidFill>
            <a:srgbClr val="FFCD00"/>
          </a:solidFill>
        </p:spPr>
        <p:txBody>
          <a:bodyPr vert="horz" wrap="square" lIns="0" tIns="88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0"/>
              </a:spcBef>
            </a:pPr>
            <a:r>
              <a:rPr sz="1550" b="0" spc="35" dirty="0">
                <a:latin typeface="Noto Sans CJK JP Medium"/>
                <a:cs typeface="Noto Sans CJK JP Medium"/>
              </a:rPr>
              <a:t>國中輔導老師及導師帳號之權限</a:t>
            </a:r>
            <a:endParaRPr sz="1550">
              <a:latin typeface="Noto Sans CJK JP Medium"/>
              <a:cs typeface="Noto Sans CJK JP Mediu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8658" y="6974633"/>
            <a:ext cx="5627370" cy="2201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49885">
              <a:lnSpc>
                <a:spcPct val="153700"/>
              </a:lnSpc>
              <a:spcBef>
                <a:spcPts val="90"/>
              </a:spcBef>
            </a:pPr>
            <a:r>
              <a:rPr sz="1550" spc="35" dirty="0">
                <a:latin typeface="Noto Sans CJK JP Bold"/>
                <a:cs typeface="Noto Sans CJK JP Bold"/>
              </a:rPr>
              <a:t>本功能提供輔導老師或導師端協助忘記密碼的學生，將登入 密碼還原成預設密碼。（學生資料僅供查詢，無編修功能。）  點選【</a:t>
            </a:r>
            <a:r>
              <a:rPr sz="1550" b="0" spc="35" dirty="0">
                <a:latin typeface="Noto Sans CJK JP Medium"/>
                <a:cs typeface="Noto Sans CJK JP Medium"/>
              </a:rPr>
              <a:t>相關作業</a:t>
            </a:r>
            <a:r>
              <a:rPr sz="1550" spc="35" dirty="0">
                <a:latin typeface="Noto Sans CJK JP Bold"/>
                <a:cs typeface="Noto Sans CJK JP Bold"/>
              </a:rPr>
              <a:t>】裡的【</a:t>
            </a:r>
            <a:r>
              <a:rPr sz="1550" b="0" spc="35" dirty="0">
                <a:latin typeface="Noto Sans CJK JP Medium"/>
                <a:cs typeface="Noto Sans CJK JP Medium"/>
              </a:rPr>
              <a:t>學生資料查</a:t>
            </a:r>
            <a:r>
              <a:rPr sz="1550" b="0" spc="30" dirty="0">
                <a:latin typeface="Noto Sans CJK JP Medium"/>
                <a:cs typeface="Noto Sans CJK JP Medium"/>
              </a:rPr>
              <a:t>詢</a:t>
            </a:r>
            <a:r>
              <a:rPr sz="1550" spc="35" dirty="0">
                <a:latin typeface="Noto Sans CJK JP Bold"/>
                <a:cs typeface="Noto Sans CJK JP Bold"/>
              </a:rPr>
              <a:t>】。</a:t>
            </a:r>
            <a:endParaRPr sz="1550">
              <a:latin typeface="Noto Sans CJK JP Bold"/>
              <a:cs typeface="Noto Sans CJK JP Bold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Noto Sans CJK JP Bold"/>
              <a:cs typeface="Noto Sans CJK JP Bold"/>
            </a:endParaRPr>
          </a:p>
          <a:p>
            <a:pPr marL="1254760" indent="-265430">
              <a:lnSpc>
                <a:spcPct val="100000"/>
              </a:lnSpc>
              <a:buSzPct val="85714"/>
              <a:buFont typeface="DejaVu Serif"/>
              <a:buChar char="◉"/>
              <a:tabLst>
                <a:tab pos="1255395" algn="l"/>
              </a:tabLst>
            </a:pPr>
            <a:r>
              <a:rPr sz="1750" b="0" u="heavy" spc="35" dirty="0">
                <a:uFill>
                  <a:solidFill>
                    <a:srgbClr val="000000"/>
                  </a:solidFill>
                </a:uFill>
                <a:latin typeface="Noto Sans CJK JP Medium"/>
                <a:cs typeface="Noto Sans CJK JP Medium"/>
              </a:rPr>
              <a:t>還原輔導班級的學生密碼</a:t>
            </a:r>
            <a:endParaRPr sz="1750">
              <a:latin typeface="Noto Sans CJK JP Medium"/>
              <a:cs typeface="Noto Sans CJK JP Medium"/>
            </a:endParaRPr>
          </a:p>
          <a:p>
            <a:pPr marL="1254760" indent="-265430">
              <a:lnSpc>
                <a:spcPct val="100000"/>
              </a:lnSpc>
              <a:spcBef>
                <a:spcPts val="490"/>
              </a:spcBef>
              <a:buSzPct val="85714"/>
              <a:buFont typeface="DejaVu Serif"/>
              <a:buChar char="◉"/>
              <a:tabLst>
                <a:tab pos="1255395" algn="l"/>
              </a:tabLst>
            </a:pPr>
            <a:r>
              <a:rPr sz="1750" b="0" u="heavy" spc="35" dirty="0">
                <a:uFill>
                  <a:solidFill>
                    <a:srgbClr val="000000"/>
                  </a:solidFill>
                </a:uFill>
                <a:latin typeface="Noto Sans CJK JP Medium"/>
                <a:cs typeface="Noto Sans CJK JP Medium"/>
              </a:rPr>
              <a:t>帳號錯誤次數查詢</a:t>
            </a:r>
            <a:endParaRPr sz="1750">
              <a:latin typeface="Noto Sans CJK JP Medium"/>
              <a:cs typeface="Noto Sans CJK JP Medium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8929" y="9201696"/>
            <a:ext cx="6809105" cy="730250"/>
          </a:xfrm>
          <a:prstGeom prst="rect">
            <a:avLst/>
          </a:prstGeom>
          <a:solidFill>
            <a:srgbClr val="C9C9C9"/>
          </a:solidFill>
        </p:spPr>
        <p:txBody>
          <a:bodyPr vert="horz" wrap="square" lIns="0" tIns="22225" rIns="0" bIns="0" rtlCol="0">
            <a:spAutoFit/>
          </a:bodyPr>
          <a:lstStyle/>
          <a:p>
            <a:pPr marL="1874520" indent="-266065">
              <a:lnSpc>
                <a:spcPct val="100000"/>
              </a:lnSpc>
              <a:spcBef>
                <a:spcPts val="175"/>
              </a:spcBef>
              <a:buSzPct val="85714"/>
              <a:buFont typeface="DejaVu Serif"/>
              <a:buChar char="◉"/>
              <a:tabLst>
                <a:tab pos="1875155" algn="l"/>
              </a:tabLst>
            </a:pPr>
            <a:r>
              <a:rPr sz="1750" b="0" u="heavy" spc="35" dirty="0">
                <a:uFill>
                  <a:solidFill>
                    <a:srgbClr val="000000"/>
                  </a:solidFill>
                </a:uFill>
                <a:latin typeface="Noto Sans CJK JP Medium"/>
                <a:cs typeface="Noto Sans CJK JP Medium"/>
              </a:rPr>
              <a:t>學生志願明細查詢</a:t>
            </a:r>
            <a:endParaRPr sz="1750">
              <a:latin typeface="Noto Sans CJK JP Medium"/>
              <a:cs typeface="Noto Sans CJK JP Medium"/>
            </a:endParaRPr>
          </a:p>
          <a:p>
            <a:pPr marL="1874520" indent="-266065">
              <a:lnSpc>
                <a:spcPct val="100000"/>
              </a:lnSpc>
              <a:spcBef>
                <a:spcPts val="495"/>
              </a:spcBef>
              <a:buSzPct val="85714"/>
              <a:buFont typeface="DejaVu Serif"/>
              <a:buChar char="◉"/>
              <a:tabLst>
                <a:tab pos="1875155" algn="l"/>
              </a:tabLst>
            </a:pPr>
            <a:r>
              <a:rPr sz="1750" b="0" u="heavy" spc="35" dirty="0">
                <a:uFill>
                  <a:solidFill>
                    <a:srgbClr val="000000"/>
                  </a:solidFill>
                </a:uFill>
                <a:latin typeface="Noto Sans CJK JP Medium"/>
                <a:cs typeface="Noto Sans CJK JP Medium"/>
              </a:rPr>
              <a:t>學生未填志願設定</a:t>
            </a:r>
            <a:endParaRPr sz="1750">
              <a:latin typeface="Noto Sans CJK JP Medium"/>
              <a:cs typeface="Noto Sans CJK JP Medium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7336" y="5346827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0"/>
                </a:moveTo>
                <a:lnTo>
                  <a:pt x="7504366" y="0"/>
                </a:lnTo>
                <a:lnTo>
                  <a:pt x="7504366" y="5340223"/>
                </a:lnTo>
                <a:lnTo>
                  <a:pt x="0" y="534022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241375" y="10228272"/>
            <a:ext cx="128270" cy="146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75" dirty="0">
                <a:latin typeface="Verdana"/>
                <a:cs typeface="Verdana"/>
              </a:rPr>
              <a:t>52</a:t>
            </a:r>
            <a:endParaRPr sz="7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384</Words>
  <Application>Microsoft Office PowerPoint</Application>
  <PresentationFormat>自訂</PresentationFormat>
  <Paragraphs>120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6" baseType="lpstr">
      <vt:lpstr>cwTeXFangSong</vt:lpstr>
      <vt:lpstr>kiloji</vt:lpstr>
      <vt:lpstr>Noto Sans CJK JP Black</vt:lpstr>
      <vt:lpstr>Noto Sans CJK JP Bold</vt:lpstr>
      <vt:lpstr>Noto Sans CJK JP Medium</vt:lpstr>
      <vt:lpstr>UKIJ CJK</vt:lpstr>
      <vt:lpstr>WenQuanYi Zen Hei Mono</vt:lpstr>
      <vt:lpstr>Arial</vt:lpstr>
      <vt:lpstr>Arial Black</vt:lpstr>
      <vt:lpstr>Calibri</vt:lpstr>
      <vt:lpstr>DejaVu Serif</vt:lpstr>
      <vt:lpstr>Times New Roman</vt:lpstr>
      <vt:lpstr>Verdana</vt:lpstr>
      <vt:lpstr>Wingdings</vt:lpstr>
      <vt:lpstr>Office Theme</vt:lpstr>
      <vt:lpstr>110學年度彰化區 免試入學報名及志願選填系統</vt:lpstr>
      <vt:lpstr>PowerPoint 簡報</vt:lpstr>
      <vt:lpstr>PowerPoint 簡報</vt:lpstr>
      <vt:lpstr>PowerPoint 簡報</vt:lpstr>
      <vt:lpstr>資訊安全宣告</vt:lpstr>
      <vt:lpstr>基本資料及超額比序積分資料查詢</vt:lpstr>
      <vt:lpstr>免試志願選填功能</vt:lpstr>
      <vt:lpstr>老師端</vt:lpstr>
      <vt:lpstr>國中輔導老師及導師登入</vt:lpstr>
      <vt:lpstr>補充說明</vt:lpstr>
      <vt:lpstr>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- 110年度第一次國中說明會_彰化區1091225CHv1.pptx</dc:title>
  <dc:creator>user</dc:creator>
  <cp:lastModifiedBy>5A88</cp:lastModifiedBy>
  <cp:revision>1</cp:revision>
  <dcterms:created xsi:type="dcterms:W3CDTF">2021-01-04T00:35:32Z</dcterms:created>
  <dcterms:modified xsi:type="dcterms:W3CDTF">2021-01-04T00:37:51Z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2020-12-25T00:00:00Z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2021-01-04T00:00:00Z</vt:filetime>
  </property>
</Properties>
</file>