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84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9E87-382D-4F2F-9E3F-58946D625F52}" type="datetimeFigureOut">
              <a:rPr lang="zh-TW" altLang="en-US" smtClean="0"/>
              <a:t>2019/9/6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EF70-810F-4D24-9249-61DBB2E843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5408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9E87-382D-4F2F-9E3F-58946D625F52}" type="datetimeFigureOut">
              <a:rPr lang="zh-TW" altLang="en-US" smtClean="0"/>
              <a:t>2019/9/6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EF70-810F-4D24-9249-61DBB2E843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042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9E87-382D-4F2F-9E3F-58946D625F52}" type="datetimeFigureOut">
              <a:rPr lang="zh-TW" altLang="en-US" smtClean="0"/>
              <a:t>2019/9/6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EF70-810F-4D24-9249-61DBB2E843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230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9E87-382D-4F2F-9E3F-58946D625F52}" type="datetimeFigureOut">
              <a:rPr lang="zh-TW" altLang="en-US" smtClean="0"/>
              <a:t>2019/9/6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EF70-810F-4D24-9249-61DBB2E843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0412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9E87-382D-4F2F-9E3F-58946D625F52}" type="datetimeFigureOut">
              <a:rPr lang="zh-TW" altLang="en-US" smtClean="0"/>
              <a:t>2019/9/6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EF70-810F-4D24-9249-61DBB2E843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261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9E87-382D-4F2F-9E3F-58946D625F52}" type="datetimeFigureOut">
              <a:rPr lang="zh-TW" altLang="en-US" smtClean="0"/>
              <a:t>2019/9/6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EF70-810F-4D24-9249-61DBB2E843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8229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9E87-382D-4F2F-9E3F-58946D625F52}" type="datetimeFigureOut">
              <a:rPr lang="zh-TW" altLang="en-US" smtClean="0"/>
              <a:t>2019/9/6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EF70-810F-4D24-9249-61DBB2E843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2462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9E87-382D-4F2F-9E3F-58946D625F52}" type="datetimeFigureOut">
              <a:rPr lang="zh-TW" altLang="en-US" smtClean="0"/>
              <a:t>2019/9/6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EF70-810F-4D24-9249-61DBB2E843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7233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9E87-382D-4F2F-9E3F-58946D625F52}" type="datetimeFigureOut">
              <a:rPr lang="zh-TW" altLang="en-US" smtClean="0"/>
              <a:t>2019/9/6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EF70-810F-4D24-9249-61DBB2E843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6779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9E87-382D-4F2F-9E3F-58946D625F52}" type="datetimeFigureOut">
              <a:rPr lang="zh-TW" altLang="en-US" smtClean="0"/>
              <a:t>2019/9/6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EF70-810F-4D24-9249-61DBB2E843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726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9E87-382D-4F2F-9E3F-58946D625F52}" type="datetimeFigureOut">
              <a:rPr lang="zh-TW" altLang="en-US" smtClean="0"/>
              <a:t>2019/9/6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EF70-810F-4D24-9249-61DBB2E843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6155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29E87-382D-4F2F-9E3F-58946D625F52}" type="datetimeFigureOut">
              <a:rPr lang="zh-TW" altLang="en-US" smtClean="0"/>
              <a:t>2019/9/6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5EF70-810F-4D24-9249-61DBB2E843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070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163.23.200.30/observatio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0" y="1440000"/>
            <a:ext cx="9110846" cy="5124851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563526" y="786809"/>
            <a:ext cx="740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1-1.</a:t>
            </a:r>
            <a:r>
              <a:rPr lang="zh-TW" altLang="en-US" dirty="0" smtClean="0"/>
              <a:t>進入彰化縣教師公開授課平台 </a:t>
            </a:r>
            <a:r>
              <a:rPr lang="en-US" altLang="zh-TW" dirty="0"/>
              <a:t> </a:t>
            </a:r>
            <a:r>
              <a:rPr lang="en-US" altLang="zh-TW" dirty="0" smtClean="0">
                <a:hlinkClick r:id="rId3"/>
              </a:rPr>
              <a:t>http://163.23.200.30/observation/</a:t>
            </a:r>
            <a:endParaRPr lang="en-US" altLang="zh-TW" dirty="0" smtClean="0"/>
          </a:p>
        </p:txBody>
      </p:sp>
      <p:grpSp>
        <p:nvGrpSpPr>
          <p:cNvPr id="16" name="群組 15"/>
          <p:cNvGrpSpPr/>
          <p:nvPr/>
        </p:nvGrpSpPr>
        <p:grpSpPr>
          <a:xfrm>
            <a:off x="2041452" y="2158409"/>
            <a:ext cx="2690036" cy="489098"/>
            <a:chOff x="2041452" y="2158409"/>
            <a:chExt cx="2690036" cy="489098"/>
          </a:xfrm>
        </p:grpSpPr>
        <p:sp>
          <p:nvSpPr>
            <p:cNvPr id="9" name="橢圓 8"/>
            <p:cNvSpPr/>
            <p:nvPr/>
          </p:nvSpPr>
          <p:spPr>
            <a:xfrm>
              <a:off x="4157330" y="2158409"/>
              <a:ext cx="574158" cy="489098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1" name="直線接點 10"/>
            <p:cNvCxnSpPr>
              <a:stCxn id="9" idx="2"/>
              <a:endCxn id="13" idx="3"/>
            </p:cNvCxnSpPr>
            <p:nvPr/>
          </p:nvCxnSpPr>
          <p:spPr>
            <a:xfrm flipH="1" flipV="1">
              <a:off x="2041452" y="2218292"/>
              <a:ext cx="2115878" cy="18466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字方塊 12"/>
          <p:cNvSpPr txBox="1"/>
          <p:nvPr/>
        </p:nvSpPr>
        <p:spPr>
          <a:xfrm>
            <a:off x="563526" y="2033626"/>
            <a:ext cx="1477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1-2.</a:t>
            </a:r>
            <a:r>
              <a:rPr lang="zh-TW" altLang="en-US" dirty="0" smtClean="0"/>
              <a:t>點選登入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61598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0" y="1440000"/>
            <a:ext cx="9144000" cy="5143500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>
          <a:xfrm>
            <a:off x="6163340" y="2920409"/>
            <a:ext cx="1080976" cy="64504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接點 7"/>
          <p:cNvCxnSpPr>
            <a:stCxn id="7" idx="2"/>
          </p:cNvCxnSpPr>
          <p:nvPr/>
        </p:nvCxnSpPr>
        <p:spPr>
          <a:xfrm flipH="1" flipV="1">
            <a:off x="3636335" y="2580167"/>
            <a:ext cx="2527005" cy="66276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1154909" y="2395501"/>
            <a:ext cx="2481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2.</a:t>
            </a:r>
            <a:r>
              <a:rPr lang="zh-TW" altLang="en-US" dirty="0" smtClean="0"/>
              <a:t>點選彰化縣教師登入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5665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568" y="1383030"/>
            <a:ext cx="9144000" cy="5143500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6420080" y="3575304"/>
            <a:ext cx="922552" cy="61264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接點 6"/>
          <p:cNvCxnSpPr>
            <a:endCxn id="18" idx="3"/>
          </p:cNvCxnSpPr>
          <p:nvPr/>
        </p:nvCxnSpPr>
        <p:spPr>
          <a:xfrm flipH="1" flipV="1">
            <a:off x="3621024" y="2342204"/>
            <a:ext cx="2799056" cy="14799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/>
          <p:cNvSpPr/>
          <p:nvPr/>
        </p:nvSpPr>
        <p:spPr>
          <a:xfrm>
            <a:off x="6793992" y="4105656"/>
            <a:ext cx="2532888" cy="93268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接點 14"/>
          <p:cNvCxnSpPr>
            <a:endCxn id="20" idx="3"/>
          </p:cNvCxnSpPr>
          <p:nvPr/>
        </p:nvCxnSpPr>
        <p:spPr>
          <a:xfrm flipH="1">
            <a:off x="4215384" y="4566285"/>
            <a:ext cx="2578608" cy="2966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667512" y="2019038"/>
            <a:ext cx="2953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3-1.</a:t>
            </a:r>
            <a:r>
              <a:rPr lang="zh-TW" altLang="en-US" dirty="0" smtClean="0"/>
              <a:t>選擇行政區</a:t>
            </a:r>
            <a:r>
              <a:rPr lang="en-US" altLang="zh-TW" dirty="0" smtClean="0"/>
              <a:t>-</a:t>
            </a:r>
            <a:r>
              <a:rPr lang="zh-TW" altLang="en-US" dirty="0" smtClean="0"/>
              <a:t>彰化市</a:t>
            </a:r>
            <a:endParaRPr lang="en-US" altLang="zh-TW" dirty="0" smtClean="0"/>
          </a:p>
          <a:p>
            <a:r>
              <a:rPr lang="zh-TW" altLang="en-US" dirty="0" smtClean="0"/>
              <a:t>       選擇學校</a:t>
            </a:r>
            <a:r>
              <a:rPr lang="en-US" altLang="zh-TW" dirty="0" smtClean="0"/>
              <a:t>-</a:t>
            </a:r>
            <a:r>
              <a:rPr lang="zh-TW" altLang="en-US" dirty="0" smtClean="0"/>
              <a:t>縣立陽明國中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874422" y="4411283"/>
            <a:ext cx="3340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3-2.</a:t>
            </a:r>
            <a:r>
              <a:rPr lang="zh-TW" altLang="en-US" dirty="0" smtClean="0"/>
              <a:t>以學務系統之帳號密碼登錄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0643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471"/>
            <a:ext cx="9144000" cy="5145023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6382512" y="3959352"/>
            <a:ext cx="914400" cy="61264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接點 6"/>
          <p:cNvCxnSpPr>
            <a:stCxn id="9" idx="1"/>
          </p:cNvCxnSpPr>
          <p:nvPr/>
        </p:nvCxnSpPr>
        <p:spPr>
          <a:xfrm flipH="1">
            <a:off x="7296912" y="4144018"/>
            <a:ext cx="2258568" cy="12165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9555480" y="3959352"/>
            <a:ext cx="1792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4.</a:t>
            </a:r>
            <a:r>
              <a:rPr lang="zh-TW" altLang="en-US" dirty="0" smtClean="0"/>
              <a:t>點選一次認證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34596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0" y="1440000"/>
            <a:ext cx="9144000" cy="5143500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4160804" y="2088305"/>
            <a:ext cx="1080976" cy="64504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接點 5"/>
          <p:cNvCxnSpPr>
            <a:stCxn id="5" idx="2"/>
            <a:endCxn id="8" idx="3"/>
          </p:cNvCxnSpPr>
          <p:nvPr/>
        </p:nvCxnSpPr>
        <p:spPr>
          <a:xfrm flipH="1" flipV="1">
            <a:off x="2112264" y="1953751"/>
            <a:ext cx="2048540" cy="457075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384048" y="1769085"/>
            <a:ext cx="172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5.</a:t>
            </a:r>
            <a:r>
              <a:rPr lang="zh-TW" altLang="en-US" dirty="0" smtClean="0"/>
              <a:t>點選授課管理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1077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0" y="1440000"/>
            <a:ext cx="9144000" cy="5143500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3731036" y="2852927"/>
            <a:ext cx="776956" cy="429769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接點 5"/>
          <p:cNvCxnSpPr>
            <a:stCxn id="5" idx="2"/>
            <a:endCxn id="9" idx="3"/>
          </p:cNvCxnSpPr>
          <p:nvPr/>
        </p:nvCxnSpPr>
        <p:spPr>
          <a:xfrm flipH="1" flipV="1">
            <a:off x="2011680" y="2212572"/>
            <a:ext cx="1719356" cy="85524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256032" y="2027906"/>
            <a:ext cx="1755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6.</a:t>
            </a:r>
            <a:r>
              <a:rPr lang="zh-TW" altLang="en-US" dirty="0" smtClean="0"/>
              <a:t>點選新增授課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2572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1440000"/>
            <a:ext cx="9144000" cy="5145023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4783227" y="2753834"/>
            <a:ext cx="905191" cy="370013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接點 6"/>
          <p:cNvCxnSpPr>
            <a:stCxn id="6" idx="2"/>
          </p:cNvCxnSpPr>
          <p:nvPr/>
        </p:nvCxnSpPr>
        <p:spPr>
          <a:xfrm flipH="1" flipV="1">
            <a:off x="2658140" y="1967023"/>
            <a:ext cx="2125087" cy="263687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393405" y="1562986"/>
            <a:ext cx="2360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7.</a:t>
            </a:r>
            <a:r>
              <a:rPr lang="zh-TW" altLang="en-US" dirty="0" smtClean="0"/>
              <a:t>依照順序填入</a:t>
            </a:r>
            <a:r>
              <a:rPr lang="en-US" altLang="zh-TW" dirty="0" smtClean="0"/>
              <a:t>1~5</a:t>
            </a:r>
            <a:r>
              <a:rPr lang="zh-TW" altLang="en-US" dirty="0" smtClean="0"/>
              <a:t>點 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之課程概述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1966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0" y="1440000"/>
            <a:ext cx="9144000" cy="5143500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4719432" y="2105248"/>
            <a:ext cx="905191" cy="370013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接點 5"/>
          <p:cNvCxnSpPr>
            <a:stCxn id="5" idx="2"/>
            <a:endCxn id="8" idx="3"/>
          </p:cNvCxnSpPr>
          <p:nvPr/>
        </p:nvCxnSpPr>
        <p:spPr>
          <a:xfrm flipH="1" flipV="1">
            <a:off x="2232838" y="1588440"/>
            <a:ext cx="2486594" cy="236687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340242" y="1265274"/>
            <a:ext cx="1892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8-1.6~8</a:t>
            </a:r>
            <a:r>
              <a:rPr lang="zh-TW" altLang="en-US" dirty="0" smtClean="0"/>
              <a:t>項可自行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   依需求填入</a:t>
            </a:r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6994238" y="6092456"/>
            <a:ext cx="922552" cy="49104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接點 11"/>
          <p:cNvCxnSpPr>
            <a:endCxn id="16" idx="3"/>
          </p:cNvCxnSpPr>
          <p:nvPr/>
        </p:nvCxnSpPr>
        <p:spPr>
          <a:xfrm flipH="1" flipV="1">
            <a:off x="2743200" y="5299203"/>
            <a:ext cx="4251040" cy="99737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340242" y="4976037"/>
            <a:ext cx="2402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8-2.</a:t>
            </a:r>
            <a:r>
              <a:rPr lang="zh-TW" altLang="en-US" dirty="0" smtClean="0"/>
              <a:t>填妥後，點選填    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   好送出以完成登錄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6565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93</Words>
  <Application>Microsoft Office PowerPoint</Application>
  <PresentationFormat>寬螢幕</PresentationFormat>
  <Paragraphs>15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10</cp:revision>
  <dcterms:created xsi:type="dcterms:W3CDTF">2019-09-06T02:08:04Z</dcterms:created>
  <dcterms:modified xsi:type="dcterms:W3CDTF">2019-09-06T03:24:49Z</dcterms:modified>
</cp:coreProperties>
</file>